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 id="2147483660" r:id="rId2"/>
    <p:sldMasterId id="2147483672" r:id="rId3"/>
    <p:sldMasterId id="2147483684" r:id="rId4"/>
    <p:sldMasterId id="2147483708" r:id="rId5"/>
    <p:sldMasterId id="2147483720" r:id="rId6"/>
  </p:sldMasterIdLst>
  <p:notesMasterIdLst>
    <p:notesMasterId r:id="rId25"/>
  </p:notesMasterIdLst>
  <p:sldIdLst>
    <p:sldId id="257" r:id="rId7"/>
    <p:sldId id="290" r:id="rId8"/>
    <p:sldId id="293" r:id="rId9"/>
    <p:sldId id="291" r:id="rId10"/>
    <p:sldId id="292" r:id="rId11"/>
    <p:sldId id="277" r:id="rId12"/>
    <p:sldId id="278" r:id="rId13"/>
    <p:sldId id="279" r:id="rId14"/>
    <p:sldId id="294" r:id="rId15"/>
    <p:sldId id="295" r:id="rId16"/>
    <p:sldId id="282" r:id="rId17"/>
    <p:sldId id="280" r:id="rId18"/>
    <p:sldId id="286" r:id="rId19"/>
    <p:sldId id="258" r:id="rId20"/>
    <p:sldId id="285" r:id="rId21"/>
    <p:sldId id="287" r:id="rId22"/>
    <p:sldId id="296" r:id="rId23"/>
    <p:sldId id="25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79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948"/>
    <p:restoredTop sz="94721"/>
  </p:normalViewPr>
  <p:slideViewPr>
    <p:cSldViewPr snapToGrid="0" snapToObjects="1">
      <p:cViewPr>
        <p:scale>
          <a:sx n="76" d="100"/>
          <a:sy n="76" d="100"/>
        </p:scale>
        <p:origin x="1424" y="103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 Target="slides/slide1.xml"/><Relationship Id="rId8"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1A14044-0879-B748-AFE7-47FCAD496954}" type="doc">
      <dgm:prSet loTypeId="urn:microsoft.com/office/officeart/2005/8/layout/orgChart1" loCatId="" qsTypeId="urn:microsoft.com/office/officeart/2005/8/quickstyle/simple4" qsCatId="simple" csTypeId="urn:microsoft.com/office/officeart/2005/8/colors/accent1_2" csCatId="accent1" phldr="1"/>
      <dgm:spPr/>
      <dgm:t>
        <a:bodyPr/>
        <a:lstStyle/>
        <a:p>
          <a:endParaRPr lang="en-US"/>
        </a:p>
      </dgm:t>
    </dgm:pt>
    <dgm:pt modelId="{BB523510-26DF-934C-8CBF-44D152BC4AEF}">
      <dgm:prSet phldrT="[Text]" custT="1"/>
      <dgm:spPr>
        <a:solidFill>
          <a:srgbClr val="7030A0"/>
        </a:solidFill>
      </dgm:spPr>
      <dgm:t>
        <a:bodyPr/>
        <a:lstStyle/>
        <a:p>
          <a:r>
            <a:rPr lang="en-US" sz="2200" dirty="0" smtClean="0"/>
            <a:t>Committee For National Policy On “Bio-innovations Through  Genome Editing  Applications </a:t>
          </a:r>
          <a:endParaRPr lang="en-US" sz="2200" dirty="0"/>
        </a:p>
      </dgm:t>
    </dgm:pt>
    <dgm:pt modelId="{1925D4A4-73AB-1A48-9F90-F0600761B3FB}" type="parTrans" cxnId="{2E41C0D9-C755-7043-96F5-61ABE1E33F37}">
      <dgm:prSet/>
      <dgm:spPr/>
      <dgm:t>
        <a:bodyPr/>
        <a:lstStyle/>
        <a:p>
          <a:endParaRPr lang="en-US"/>
        </a:p>
      </dgm:t>
    </dgm:pt>
    <dgm:pt modelId="{C3A6A613-00EA-724F-95D3-A939B6E48FF0}" type="sibTrans" cxnId="{2E41C0D9-C755-7043-96F5-61ABE1E33F37}">
      <dgm:prSet/>
      <dgm:spPr/>
      <dgm:t>
        <a:bodyPr/>
        <a:lstStyle/>
        <a:p>
          <a:endParaRPr lang="en-US"/>
        </a:p>
      </dgm:t>
    </dgm:pt>
    <dgm:pt modelId="{243F61C1-D107-A14E-ADA5-F4FA74351FB0}" type="asst">
      <dgm:prSet phldrT="[Text]" custT="1"/>
      <dgm:spPr>
        <a:solidFill>
          <a:srgbClr val="002060"/>
        </a:solidFill>
      </dgm:spPr>
      <dgm:t>
        <a:bodyPr/>
        <a:lstStyle/>
        <a:p>
          <a:r>
            <a:rPr lang="en-US" sz="2200" dirty="0" smtClean="0"/>
            <a:t>Apex Committee On Regulatory Policy On Biosafety And Biosecurity  Genome Editing Of Organisms </a:t>
          </a:r>
          <a:endParaRPr lang="en-US" sz="2200" dirty="0"/>
        </a:p>
      </dgm:t>
    </dgm:pt>
    <dgm:pt modelId="{B02F011B-3433-C04A-820B-392F3EAFA569}" type="parTrans" cxnId="{7B98D178-44ED-6E4D-B338-4C599599C079}">
      <dgm:prSet/>
      <dgm:spPr/>
      <dgm:t>
        <a:bodyPr/>
        <a:lstStyle/>
        <a:p>
          <a:endParaRPr lang="en-US"/>
        </a:p>
      </dgm:t>
    </dgm:pt>
    <dgm:pt modelId="{ED85C5B3-0217-C840-91CB-F2D3D11B7756}" type="sibTrans" cxnId="{7B98D178-44ED-6E4D-B338-4C599599C079}">
      <dgm:prSet/>
      <dgm:spPr/>
      <dgm:t>
        <a:bodyPr/>
        <a:lstStyle/>
        <a:p>
          <a:endParaRPr lang="en-US"/>
        </a:p>
      </dgm:t>
    </dgm:pt>
    <dgm:pt modelId="{071BABDA-768F-E14A-8263-94A5E67DEA69}">
      <dgm:prSet phldrT="[Text]" custT="1">
        <dgm:style>
          <a:lnRef idx="2">
            <a:schemeClr val="accent6">
              <a:shade val="50000"/>
            </a:schemeClr>
          </a:lnRef>
          <a:fillRef idx="1">
            <a:schemeClr val="accent6"/>
          </a:fillRef>
          <a:effectRef idx="0">
            <a:schemeClr val="accent6"/>
          </a:effectRef>
          <a:fontRef idx="minor">
            <a:schemeClr val="lt1"/>
          </a:fontRef>
        </dgm:style>
      </dgm:prSet>
      <dgm:spPr>
        <a:solidFill>
          <a:srgbClr val="00B050"/>
        </a:solidFill>
      </dgm:spPr>
      <dgm:t>
        <a:bodyPr/>
        <a:lstStyle/>
        <a:p>
          <a:r>
            <a:rPr lang="en-US" sz="2200" dirty="0" smtClean="0"/>
            <a:t>Data Requirements For Genome Editing In Plants </a:t>
          </a:r>
          <a:endParaRPr lang="en-US" sz="2200" dirty="0"/>
        </a:p>
      </dgm:t>
    </dgm:pt>
    <dgm:pt modelId="{72BA82F9-FC44-4F4E-9041-C09DA9C652E4}" type="parTrans" cxnId="{FF1CC245-19B1-AE43-876E-50CA32766D0C}">
      <dgm:prSet/>
      <dgm:spPr/>
      <dgm:t>
        <a:bodyPr/>
        <a:lstStyle/>
        <a:p>
          <a:endParaRPr lang="en-US"/>
        </a:p>
      </dgm:t>
    </dgm:pt>
    <dgm:pt modelId="{4312C173-0E8A-C045-8F3F-A22F59BA3DA1}" type="sibTrans" cxnId="{FF1CC245-19B1-AE43-876E-50CA32766D0C}">
      <dgm:prSet/>
      <dgm:spPr/>
      <dgm:t>
        <a:bodyPr/>
        <a:lstStyle/>
        <a:p>
          <a:endParaRPr lang="en-US"/>
        </a:p>
      </dgm:t>
    </dgm:pt>
    <dgm:pt modelId="{11BFED58-08D4-5845-8072-732996C41003}">
      <dgm:prSet phldrT="[Text]" custT="1">
        <dgm:style>
          <a:lnRef idx="3">
            <a:schemeClr val="lt1"/>
          </a:lnRef>
          <a:fillRef idx="1">
            <a:schemeClr val="accent2"/>
          </a:fillRef>
          <a:effectRef idx="1">
            <a:schemeClr val="accent2"/>
          </a:effectRef>
          <a:fontRef idx="minor">
            <a:schemeClr val="lt1"/>
          </a:fontRef>
        </dgm:style>
      </dgm:prSet>
      <dgm:spPr>
        <a:solidFill>
          <a:srgbClr val="C00000"/>
        </a:solidFill>
        <a:ln>
          <a:solidFill>
            <a:srgbClr val="C00000"/>
          </a:solidFill>
        </a:ln>
      </dgm:spPr>
      <dgm:t>
        <a:bodyPr/>
        <a:lstStyle/>
        <a:p>
          <a:r>
            <a:rPr lang="en-US" sz="2200" dirty="0" smtClean="0"/>
            <a:t>Data requirements for Human genome Editing</a:t>
          </a:r>
          <a:endParaRPr lang="en-US" sz="2200" dirty="0"/>
        </a:p>
      </dgm:t>
    </dgm:pt>
    <dgm:pt modelId="{CE3EEFF1-9367-0741-863D-9F123DE4EF4D}" type="parTrans" cxnId="{4C00AB59-6130-B449-BEBF-ACC808C9DDD9}">
      <dgm:prSet/>
      <dgm:spPr/>
      <dgm:t>
        <a:bodyPr/>
        <a:lstStyle/>
        <a:p>
          <a:endParaRPr lang="en-US"/>
        </a:p>
      </dgm:t>
    </dgm:pt>
    <dgm:pt modelId="{C9BC8993-1BE8-7841-8525-2DA0864DD462}" type="sibTrans" cxnId="{4C00AB59-6130-B449-BEBF-ACC808C9DDD9}">
      <dgm:prSet/>
      <dgm:spPr/>
      <dgm:t>
        <a:bodyPr/>
        <a:lstStyle/>
        <a:p>
          <a:endParaRPr lang="en-US"/>
        </a:p>
      </dgm:t>
    </dgm:pt>
    <dgm:pt modelId="{EC08988D-49D7-444A-A082-979E46CA6CCB}">
      <dgm:prSet phldrT="[Text]" custT="1">
        <dgm:style>
          <a:lnRef idx="1">
            <a:schemeClr val="accent2"/>
          </a:lnRef>
          <a:fillRef idx="2">
            <a:schemeClr val="accent2"/>
          </a:fillRef>
          <a:effectRef idx="1">
            <a:schemeClr val="accent2"/>
          </a:effectRef>
          <a:fontRef idx="minor">
            <a:schemeClr val="dk1"/>
          </a:fontRef>
        </dgm:style>
      </dgm:prSet>
      <dgm:spPr>
        <a:solidFill>
          <a:srgbClr val="00B0F0"/>
        </a:solidFill>
      </dgm:spPr>
      <dgm:t>
        <a:bodyPr/>
        <a:lstStyle/>
        <a:p>
          <a:r>
            <a:rPr lang="en-US" sz="2000" dirty="0" smtClean="0"/>
            <a:t>Data Requirements For Genome Editing In Animals</a:t>
          </a:r>
          <a:endParaRPr lang="en-US" sz="2000" dirty="0"/>
        </a:p>
      </dgm:t>
    </dgm:pt>
    <dgm:pt modelId="{54BC6B69-2377-6E4B-8012-F5DBC0F642DE}" type="parTrans" cxnId="{9B6DEA3C-5FF9-E44F-A7E1-C28D1DA739B9}">
      <dgm:prSet/>
      <dgm:spPr/>
      <dgm:t>
        <a:bodyPr/>
        <a:lstStyle/>
        <a:p>
          <a:endParaRPr lang="en-US"/>
        </a:p>
      </dgm:t>
    </dgm:pt>
    <dgm:pt modelId="{C8DABC9B-CBEE-8440-8784-65F8A6C46A89}" type="sibTrans" cxnId="{9B6DEA3C-5FF9-E44F-A7E1-C28D1DA739B9}">
      <dgm:prSet/>
      <dgm:spPr/>
      <dgm:t>
        <a:bodyPr/>
        <a:lstStyle/>
        <a:p>
          <a:endParaRPr lang="en-US"/>
        </a:p>
      </dgm:t>
    </dgm:pt>
    <dgm:pt modelId="{3707FEDA-8E2B-134C-9F2B-E69120E6EC9F}">
      <dgm:prSet custT="1"/>
      <dgm:spPr/>
      <dgm:t>
        <a:bodyPr/>
        <a:lstStyle/>
        <a:p>
          <a:r>
            <a:rPr lang="en-US" sz="2400" dirty="0" smtClean="0"/>
            <a:t>Committee on Clinical trials Regime </a:t>
          </a:r>
          <a:endParaRPr lang="en-US" sz="2400" dirty="0"/>
        </a:p>
      </dgm:t>
    </dgm:pt>
    <dgm:pt modelId="{691CD982-0E96-E749-825E-46BF3CA4AB9F}" type="parTrans" cxnId="{CDEA54A9-40D5-3246-9FDC-5F6CC21CA764}">
      <dgm:prSet/>
      <dgm:spPr/>
      <dgm:t>
        <a:bodyPr/>
        <a:lstStyle/>
        <a:p>
          <a:endParaRPr lang="en-US"/>
        </a:p>
      </dgm:t>
    </dgm:pt>
    <dgm:pt modelId="{54C4A379-1289-9547-9F79-747BF5AE6B72}" type="sibTrans" cxnId="{CDEA54A9-40D5-3246-9FDC-5F6CC21CA764}">
      <dgm:prSet/>
      <dgm:spPr/>
      <dgm:t>
        <a:bodyPr/>
        <a:lstStyle/>
        <a:p>
          <a:endParaRPr lang="en-US"/>
        </a:p>
      </dgm:t>
    </dgm:pt>
    <dgm:pt modelId="{10002B56-B08D-644E-BBBA-9B3E7C16CDB6}" type="pres">
      <dgm:prSet presAssocID="{71A14044-0879-B748-AFE7-47FCAD496954}" presName="hierChild1" presStyleCnt="0">
        <dgm:presLayoutVars>
          <dgm:orgChart val="1"/>
          <dgm:chPref val="1"/>
          <dgm:dir/>
          <dgm:animOne val="branch"/>
          <dgm:animLvl val="lvl"/>
          <dgm:resizeHandles/>
        </dgm:presLayoutVars>
      </dgm:prSet>
      <dgm:spPr/>
      <dgm:t>
        <a:bodyPr/>
        <a:lstStyle/>
        <a:p>
          <a:endParaRPr lang="en-US"/>
        </a:p>
      </dgm:t>
    </dgm:pt>
    <dgm:pt modelId="{18A79D63-EF6D-4A4A-9EE7-AE0D8496AEF4}" type="pres">
      <dgm:prSet presAssocID="{BB523510-26DF-934C-8CBF-44D152BC4AEF}" presName="hierRoot1" presStyleCnt="0">
        <dgm:presLayoutVars>
          <dgm:hierBranch val="init"/>
        </dgm:presLayoutVars>
      </dgm:prSet>
      <dgm:spPr/>
    </dgm:pt>
    <dgm:pt modelId="{693391D7-43AF-2149-8687-08871D159A43}" type="pres">
      <dgm:prSet presAssocID="{BB523510-26DF-934C-8CBF-44D152BC4AEF}" presName="rootComposite1" presStyleCnt="0"/>
      <dgm:spPr/>
    </dgm:pt>
    <dgm:pt modelId="{2C19419F-4D08-AB47-9BDE-71B09A58ED2C}" type="pres">
      <dgm:prSet presAssocID="{BB523510-26DF-934C-8CBF-44D152BC4AEF}" presName="rootText1" presStyleLbl="node0" presStyleIdx="0" presStyleCnt="1" custScaleX="113951" custScaleY="134016" custLinFactNeighborX="-757" custLinFactNeighborY="3028">
        <dgm:presLayoutVars>
          <dgm:chPref val="3"/>
        </dgm:presLayoutVars>
      </dgm:prSet>
      <dgm:spPr/>
      <dgm:t>
        <a:bodyPr/>
        <a:lstStyle/>
        <a:p>
          <a:endParaRPr lang="en-US"/>
        </a:p>
      </dgm:t>
    </dgm:pt>
    <dgm:pt modelId="{0A27DA38-2095-114C-B44D-AB4DDA750A91}" type="pres">
      <dgm:prSet presAssocID="{BB523510-26DF-934C-8CBF-44D152BC4AEF}" presName="rootConnector1" presStyleLbl="node1" presStyleIdx="0" presStyleCnt="0"/>
      <dgm:spPr/>
      <dgm:t>
        <a:bodyPr/>
        <a:lstStyle/>
        <a:p>
          <a:endParaRPr lang="en-US"/>
        </a:p>
      </dgm:t>
    </dgm:pt>
    <dgm:pt modelId="{E823EBA5-5CC8-4340-846B-5FDD869B928B}" type="pres">
      <dgm:prSet presAssocID="{BB523510-26DF-934C-8CBF-44D152BC4AEF}" presName="hierChild2" presStyleCnt="0"/>
      <dgm:spPr/>
    </dgm:pt>
    <dgm:pt modelId="{4DF03A0F-2141-0444-A8A3-E79A1C18C3A1}" type="pres">
      <dgm:prSet presAssocID="{72BA82F9-FC44-4F4E-9041-C09DA9C652E4}" presName="Name37" presStyleLbl="parChTrans1D2" presStyleIdx="0" presStyleCnt="5"/>
      <dgm:spPr/>
      <dgm:t>
        <a:bodyPr/>
        <a:lstStyle/>
        <a:p>
          <a:endParaRPr lang="en-US"/>
        </a:p>
      </dgm:t>
    </dgm:pt>
    <dgm:pt modelId="{57AE7619-54A3-7A47-9CC3-D29A33DB4AE5}" type="pres">
      <dgm:prSet presAssocID="{071BABDA-768F-E14A-8263-94A5E67DEA69}" presName="hierRoot2" presStyleCnt="0">
        <dgm:presLayoutVars>
          <dgm:hierBranch val="init"/>
        </dgm:presLayoutVars>
      </dgm:prSet>
      <dgm:spPr/>
    </dgm:pt>
    <dgm:pt modelId="{46C85C5C-E6A4-0946-AFEE-C5E36F608DEF}" type="pres">
      <dgm:prSet presAssocID="{071BABDA-768F-E14A-8263-94A5E67DEA69}" presName="rootComposite" presStyleCnt="0"/>
      <dgm:spPr/>
    </dgm:pt>
    <dgm:pt modelId="{14172902-D65F-DF43-96AC-9AABACACD3B1}" type="pres">
      <dgm:prSet presAssocID="{071BABDA-768F-E14A-8263-94A5E67DEA69}" presName="rootText" presStyleLbl="node2" presStyleIdx="0" presStyleCnt="4" custScaleX="92487" custScaleY="94380">
        <dgm:presLayoutVars>
          <dgm:chPref val="3"/>
        </dgm:presLayoutVars>
      </dgm:prSet>
      <dgm:spPr/>
      <dgm:t>
        <a:bodyPr/>
        <a:lstStyle/>
        <a:p>
          <a:endParaRPr lang="en-US"/>
        </a:p>
      </dgm:t>
    </dgm:pt>
    <dgm:pt modelId="{AB3EA5DD-A99E-2A48-9901-3187ABB44B03}" type="pres">
      <dgm:prSet presAssocID="{071BABDA-768F-E14A-8263-94A5E67DEA69}" presName="rootConnector" presStyleLbl="node2" presStyleIdx="0" presStyleCnt="4"/>
      <dgm:spPr/>
      <dgm:t>
        <a:bodyPr/>
        <a:lstStyle/>
        <a:p>
          <a:endParaRPr lang="en-US"/>
        </a:p>
      </dgm:t>
    </dgm:pt>
    <dgm:pt modelId="{F34AC7A5-E38D-6541-94C3-6F4154A3EE82}" type="pres">
      <dgm:prSet presAssocID="{071BABDA-768F-E14A-8263-94A5E67DEA69}" presName="hierChild4" presStyleCnt="0"/>
      <dgm:spPr/>
    </dgm:pt>
    <dgm:pt modelId="{33F6D857-4C44-F943-BAD1-0C6B67C38111}" type="pres">
      <dgm:prSet presAssocID="{071BABDA-768F-E14A-8263-94A5E67DEA69}" presName="hierChild5" presStyleCnt="0"/>
      <dgm:spPr/>
    </dgm:pt>
    <dgm:pt modelId="{648E11B1-125B-524D-AD12-94955A3417DE}" type="pres">
      <dgm:prSet presAssocID="{691CD982-0E96-E749-825E-46BF3CA4AB9F}" presName="Name37" presStyleLbl="parChTrans1D2" presStyleIdx="1" presStyleCnt="5"/>
      <dgm:spPr/>
      <dgm:t>
        <a:bodyPr/>
        <a:lstStyle/>
        <a:p>
          <a:endParaRPr lang="en-US"/>
        </a:p>
      </dgm:t>
    </dgm:pt>
    <dgm:pt modelId="{BFC2BC78-E5ED-EE48-B485-9DBA3C453209}" type="pres">
      <dgm:prSet presAssocID="{3707FEDA-8E2B-134C-9F2B-E69120E6EC9F}" presName="hierRoot2" presStyleCnt="0">
        <dgm:presLayoutVars>
          <dgm:hierBranch val="init"/>
        </dgm:presLayoutVars>
      </dgm:prSet>
      <dgm:spPr/>
    </dgm:pt>
    <dgm:pt modelId="{770243ED-4043-D84F-B536-3F861B6EEF03}" type="pres">
      <dgm:prSet presAssocID="{3707FEDA-8E2B-134C-9F2B-E69120E6EC9F}" presName="rootComposite" presStyleCnt="0"/>
      <dgm:spPr/>
    </dgm:pt>
    <dgm:pt modelId="{6274F9AB-F09F-4947-8D80-BD73918346F7}" type="pres">
      <dgm:prSet presAssocID="{3707FEDA-8E2B-134C-9F2B-E69120E6EC9F}" presName="rootText" presStyleLbl="node2" presStyleIdx="1" presStyleCnt="4">
        <dgm:presLayoutVars>
          <dgm:chPref val="3"/>
        </dgm:presLayoutVars>
      </dgm:prSet>
      <dgm:spPr/>
      <dgm:t>
        <a:bodyPr/>
        <a:lstStyle/>
        <a:p>
          <a:endParaRPr lang="en-US"/>
        </a:p>
      </dgm:t>
    </dgm:pt>
    <dgm:pt modelId="{52D9DE79-8070-CB4D-BAD1-216555439B7E}" type="pres">
      <dgm:prSet presAssocID="{3707FEDA-8E2B-134C-9F2B-E69120E6EC9F}" presName="rootConnector" presStyleLbl="node2" presStyleIdx="1" presStyleCnt="4"/>
      <dgm:spPr/>
      <dgm:t>
        <a:bodyPr/>
        <a:lstStyle/>
        <a:p>
          <a:endParaRPr lang="en-US"/>
        </a:p>
      </dgm:t>
    </dgm:pt>
    <dgm:pt modelId="{7FF3C63F-C7DB-B541-872B-85EC2E3269EA}" type="pres">
      <dgm:prSet presAssocID="{3707FEDA-8E2B-134C-9F2B-E69120E6EC9F}" presName="hierChild4" presStyleCnt="0"/>
      <dgm:spPr/>
    </dgm:pt>
    <dgm:pt modelId="{20504F02-DAB5-714E-BA66-492AA07CBF12}" type="pres">
      <dgm:prSet presAssocID="{3707FEDA-8E2B-134C-9F2B-E69120E6EC9F}" presName="hierChild5" presStyleCnt="0"/>
      <dgm:spPr/>
    </dgm:pt>
    <dgm:pt modelId="{2906DF73-DE26-C94C-9D7A-68ADEA0DDBAD}" type="pres">
      <dgm:prSet presAssocID="{CE3EEFF1-9367-0741-863D-9F123DE4EF4D}" presName="Name37" presStyleLbl="parChTrans1D2" presStyleIdx="2" presStyleCnt="5"/>
      <dgm:spPr/>
      <dgm:t>
        <a:bodyPr/>
        <a:lstStyle/>
        <a:p>
          <a:endParaRPr lang="en-US"/>
        </a:p>
      </dgm:t>
    </dgm:pt>
    <dgm:pt modelId="{04F6C698-0BEA-384D-B5A9-2E6421F39099}" type="pres">
      <dgm:prSet presAssocID="{11BFED58-08D4-5845-8072-732996C41003}" presName="hierRoot2" presStyleCnt="0">
        <dgm:presLayoutVars>
          <dgm:hierBranch val="init"/>
        </dgm:presLayoutVars>
      </dgm:prSet>
      <dgm:spPr/>
    </dgm:pt>
    <dgm:pt modelId="{ACD326BE-489E-9743-A484-BBB7A303444D}" type="pres">
      <dgm:prSet presAssocID="{11BFED58-08D4-5845-8072-732996C41003}" presName="rootComposite" presStyleCnt="0"/>
      <dgm:spPr/>
    </dgm:pt>
    <dgm:pt modelId="{559789DD-B413-C043-913D-891C4C155C77}" type="pres">
      <dgm:prSet presAssocID="{11BFED58-08D4-5845-8072-732996C41003}" presName="rootText" presStyleLbl="node2" presStyleIdx="2" presStyleCnt="4" custScaleX="91521" custScaleY="92789">
        <dgm:presLayoutVars>
          <dgm:chPref val="3"/>
        </dgm:presLayoutVars>
      </dgm:prSet>
      <dgm:spPr/>
      <dgm:t>
        <a:bodyPr/>
        <a:lstStyle/>
        <a:p>
          <a:endParaRPr lang="en-US"/>
        </a:p>
      </dgm:t>
    </dgm:pt>
    <dgm:pt modelId="{45BD2E1B-78E3-A442-9383-48F2443727BB}" type="pres">
      <dgm:prSet presAssocID="{11BFED58-08D4-5845-8072-732996C41003}" presName="rootConnector" presStyleLbl="node2" presStyleIdx="2" presStyleCnt="4"/>
      <dgm:spPr/>
      <dgm:t>
        <a:bodyPr/>
        <a:lstStyle/>
        <a:p>
          <a:endParaRPr lang="en-US"/>
        </a:p>
      </dgm:t>
    </dgm:pt>
    <dgm:pt modelId="{E9B3BB6A-C5F5-4C44-BEC1-C345B5ECBC4E}" type="pres">
      <dgm:prSet presAssocID="{11BFED58-08D4-5845-8072-732996C41003}" presName="hierChild4" presStyleCnt="0"/>
      <dgm:spPr/>
    </dgm:pt>
    <dgm:pt modelId="{03F83430-3838-2A46-9CF3-047CACACC363}" type="pres">
      <dgm:prSet presAssocID="{11BFED58-08D4-5845-8072-732996C41003}" presName="hierChild5" presStyleCnt="0"/>
      <dgm:spPr/>
    </dgm:pt>
    <dgm:pt modelId="{3D14050C-19AC-E941-8B93-CDBD42A66925}" type="pres">
      <dgm:prSet presAssocID="{54BC6B69-2377-6E4B-8012-F5DBC0F642DE}" presName="Name37" presStyleLbl="parChTrans1D2" presStyleIdx="3" presStyleCnt="5"/>
      <dgm:spPr/>
      <dgm:t>
        <a:bodyPr/>
        <a:lstStyle/>
        <a:p>
          <a:endParaRPr lang="en-US"/>
        </a:p>
      </dgm:t>
    </dgm:pt>
    <dgm:pt modelId="{1C35274F-2052-2F49-9777-AE9289E468B7}" type="pres">
      <dgm:prSet presAssocID="{EC08988D-49D7-444A-A082-979E46CA6CCB}" presName="hierRoot2" presStyleCnt="0">
        <dgm:presLayoutVars>
          <dgm:hierBranch val="init"/>
        </dgm:presLayoutVars>
      </dgm:prSet>
      <dgm:spPr/>
    </dgm:pt>
    <dgm:pt modelId="{AAC68F3D-E98D-414D-BAB7-7AAF8BB74C8F}" type="pres">
      <dgm:prSet presAssocID="{EC08988D-49D7-444A-A082-979E46CA6CCB}" presName="rootComposite" presStyleCnt="0"/>
      <dgm:spPr/>
    </dgm:pt>
    <dgm:pt modelId="{BA380A28-2D95-964C-8E7B-2A8057FC9FD6}" type="pres">
      <dgm:prSet presAssocID="{EC08988D-49D7-444A-A082-979E46CA6CCB}" presName="rootText" presStyleLbl="node2" presStyleIdx="3" presStyleCnt="4" custScaleX="86937" custScaleY="84430">
        <dgm:presLayoutVars>
          <dgm:chPref val="3"/>
        </dgm:presLayoutVars>
      </dgm:prSet>
      <dgm:spPr/>
      <dgm:t>
        <a:bodyPr/>
        <a:lstStyle/>
        <a:p>
          <a:endParaRPr lang="en-US"/>
        </a:p>
      </dgm:t>
    </dgm:pt>
    <dgm:pt modelId="{C3C09B5A-1A10-934E-A1C0-5850B56ED167}" type="pres">
      <dgm:prSet presAssocID="{EC08988D-49D7-444A-A082-979E46CA6CCB}" presName="rootConnector" presStyleLbl="node2" presStyleIdx="3" presStyleCnt="4"/>
      <dgm:spPr/>
      <dgm:t>
        <a:bodyPr/>
        <a:lstStyle/>
        <a:p>
          <a:endParaRPr lang="en-US"/>
        </a:p>
      </dgm:t>
    </dgm:pt>
    <dgm:pt modelId="{28896065-FB6B-574B-A128-99D553139C59}" type="pres">
      <dgm:prSet presAssocID="{EC08988D-49D7-444A-A082-979E46CA6CCB}" presName="hierChild4" presStyleCnt="0"/>
      <dgm:spPr/>
    </dgm:pt>
    <dgm:pt modelId="{5E2B51D9-E5A0-BE45-B828-7B2C8A50D338}" type="pres">
      <dgm:prSet presAssocID="{EC08988D-49D7-444A-A082-979E46CA6CCB}" presName="hierChild5" presStyleCnt="0"/>
      <dgm:spPr/>
    </dgm:pt>
    <dgm:pt modelId="{FB9F0C60-4AB4-2442-9F8A-76086A372B7D}" type="pres">
      <dgm:prSet presAssocID="{BB523510-26DF-934C-8CBF-44D152BC4AEF}" presName="hierChild3" presStyleCnt="0"/>
      <dgm:spPr/>
    </dgm:pt>
    <dgm:pt modelId="{50654729-B721-4047-9F82-75F271CC61F4}" type="pres">
      <dgm:prSet presAssocID="{B02F011B-3433-C04A-820B-392F3EAFA569}" presName="Name111" presStyleLbl="parChTrans1D2" presStyleIdx="4" presStyleCnt="5"/>
      <dgm:spPr/>
      <dgm:t>
        <a:bodyPr/>
        <a:lstStyle/>
        <a:p>
          <a:endParaRPr lang="en-US"/>
        </a:p>
      </dgm:t>
    </dgm:pt>
    <dgm:pt modelId="{F5A6570C-3F3E-A543-BA37-6BF0F778903E}" type="pres">
      <dgm:prSet presAssocID="{243F61C1-D107-A14E-ADA5-F4FA74351FB0}" presName="hierRoot3" presStyleCnt="0">
        <dgm:presLayoutVars>
          <dgm:hierBranch val="init"/>
        </dgm:presLayoutVars>
      </dgm:prSet>
      <dgm:spPr/>
    </dgm:pt>
    <dgm:pt modelId="{DF224A2F-8668-1341-BE2B-DB177A2E4E05}" type="pres">
      <dgm:prSet presAssocID="{243F61C1-D107-A14E-ADA5-F4FA74351FB0}" presName="rootComposite3" presStyleCnt="0"/>
      <dgm:spPr/>
    </dgm:pt>
    <dgm:pt modelId="{EF951B55-4E92-7049-84B0-EFD1A0114FBF}" type="pres">
      <dgm:prSet presAssocID="{243F61C1-D107-A14E-ADA5-F4FA74351FB0}" presName="rootText3" presStyleLbl="asst1" presStyleIdx="0" presStyleCnt="1" custScaleX="121214" custScaleY="146168">
        <dgm:presLayoutVars>
          <dgm:chPref val="3"/>
        </dgm:presLayoutVars>
      </dgm:prSet>
      <dgm:spPr/>
      <dgm:t>
        <a:bodyPr/>
        <a:lstStyle/>
        <a:p>
          <a:endParaRPr lang="en-US"/>
        </a:p>
      </dgm:t>
    </dgm:pt>
    <dgm:pt modelId="{BB583EDC-BC51-9841-8B98-AC1FE4739A6F}" type="pres">
      <dgm:prSet presAssocID="{243F61C1-D107-A14E-ADA5-F4FA74351FB0}" presName="rootConnector3" presStyleLbl="asst1" presStyleIdx="0" presStyleCnt="1"/>
      <dgm:spPr/>
      <dgm:t>
        <a:bodyPr/>
        <a:lstStyle/>
        <a:p>
          <a:endParaRPr lang="en-US"/>
        </a:p>
      </dgm:t>
    </dgm:pt>
    <dgm:pt modelId="{2A4EFC7C-8E2E-2047-8DD5-4BDC1606A8EF}" type="pres">
      <dgm:prSet presAssocID="{243F61C1-D107-A14E-ADA5-F4FA74351FB0}" presName="hierChild6" presStyleCnt="0"/>
      <dgm:spPr/>
    </dgm:pt>
    <dgm:pt modelId="{6491BA8F-D60A-2B4D-93C1-21A5CC81C952}" type="pres">
      <dgm:prSet presAssocID="{243F61C1-D107-A14E-ADA5-F4FA74351FB0}" presName="hierChild7" presStyleCnt="0"/>
      <dgm:spPr/>
    </dgm:pt>
  </dgm:ptLst>
  <dgm:cxnLst>
    <dgm:cxn modelId="{A055742E-0965-D649-9402-E10FC2FA5FAD}" type="presOf" srcId="{071BABDA-768F-E14A-8263-94A5E67DEA69}" destId="{14172902-D65F-DF43-96AC-9AABACACD3B1}" srcOrd="0" destOrd="0" presId="urn:microsoft.com/office/officeart/2005/8/layout/orgChart1"/>
    <dgm:cxn modelId="{EB29AABF-30E7-B24C-AB5B-B9A0DA1E51D9}" type="presOf" srcId="{EC08988D-49D7-444A-A082-979E46CA6CCB}" destId="{C3C09B5A-1A10-934E-A1C0-5850B56ED167}" srcOrd="1" destOrd="0" presId="urn:microsoft.com/office/officeart/2005/8/layout/orgChart1"/>
    <dgm:cxn modelId="{9B6DEA3C-5FF9-E44F-A7E1-C28D1DA739B9}" srcId="{BB523510-26DF-934C-8CBF-44D152BC4AEF}" destId="{EC08988D-49D7-444A-A082-979E46CA6CCB}" srcOrd="4" destOrd="0" parTransId="{54BC6B69-2377-6E4B-8012-F5DBC0F642DE}" sibTransId="{C8DABC9B-CBEE-8440-8784-65F8A6C46A89}"/>
    <dgm:cxn modelId="{FF4D7211-FD22-1D46-A439-DFC7B29F17B2}" type="presOf" srcId="{EC08988D-49D7-444A-A082-979E46CA6CCB}" destId="{BA380A28-2D95-964C-8E7B-2A8057FC9FD6}" srcOrd="0" destOrd="0" presId="urn:microsoft.com/office/officeart/2005/8/layout/orgChart1"/>
    <dgm:cxn modelId="{4C00AB59-6130-B449-BEBF-ACC808C9DDD9}" srcId="{BB523510-26DF-934C-8CBF-44D152BC4AEF}" destId="{11BFED58-08D4-5845-8072-732996C41003}" srcOrd="3" destOrd="0" parTransId="{CE3EEFF1-9367-0741-863D-9F123DE4EF4D}" sibTransId="{C9BC8993-1BE8-7841-8525-2DA0864DD462}"/>
    <dgm:cxn modelId="{0CF20188-2099-F743-BCAF-B822F7BE4DB7}" type="presOf" srcId="{BB523510-26DF-934C-8CBF-44D152BC4AEF}" destId="{0A27DA38-2095-114C-B44D-AB4DDA750A91}" srcOrd="1" destOrd="0" presId="urn:microsoft.com/office/officeart/2005/8/layout/orgChart1"/>
    <dgm:cxn modelId="{AC7BB547-FE21-7645-B91C-0CBCD3E541A6}" type="presOf" srcId="{11BFED58-08D4-5845-8072-732996C41003}" destId="{45BD2E1B-78E3-A442-9383-48F2443727BB}" srcOrd="1" destOrd="0" presId="urn:microsoft.com/office/officeart/2005/8/layout/orgChart1"/>
    <dgm:cxn modelId="{FF1CC245-19B1-AE43-876E-50CA32766D0C}" srcId="{BB523510-26DF-934C-8CBF-44D152BC4AEF}" destId="{071BABDA-768F-E14A-8263-94A5E67DEA69}" srcOrd="1" destOrd="0" parTransId="{72BA82F9-FC44-4F4E-9041-C09DA9C652E4}" sibTransId="{4312C173-0E8A-C045-8F3F-A22F59BA3DA1}"/>
    <dgm:cxn modelId="{36B78FE2-6214-C04B-8EE9-203D39815483}" type="presOf" srcId="{72BA82F9-FC44-4F4E-9041-C09DA9C652E4}" destId="{4DF03A0F-2141-0444-A8A3-E79A1C18C3A1}" srcOrd="0" destOrd="0" presId="urn:microsoft.com/office/officeart/2005/8/layout/orgChart1"/>
    <dgm:cxn modelId="{15EED60C-B271-0B41-9FE6-B346BAB08865}" type="presOf" srcId="{3707FEDA-8E2B-134C-9F2B-E69120E6EC9F}" destId="{6274F9AB-F09F-4947-8D80-BD73918346F7}" srcOrd="0" destOrd="0" presId="urn:microsoft.com/office/officeart/2005/8/layout/orgChart1"/>
    <dgm:cxn modelId="{AA37EEFD-A46B-2C44-B41C-682BD797ADC2}" type="presOf" srcId="{CE3EEFF1-9367-0741-863D-9F123DE4EF4D}" destId="{2906DF73-DE26-C94C-9D7A-68ADEA0DDBAD}" srcOrd="0" destOrd="0" presId="urn:microsoft.com/office/officeart/2005/8/layout/orgChart1"/>
    <dgm:cxn modelId="{2477B26B-5654-1140-88CA-9F8B6BEBA320}" type="presOf" srcId="{11BFED58-08D4-5845-8072-732996C41003}" destId="{559789DD-B413-C043-913D-891C4C155C77}" srcOrd="0" destOrd="0" presId="urn:microsoft.com/office/officeart/2005/8/layout/orgChart1"/>
    <dgm:cxn modelId="{8E6B89FD-C4E7-9C45-BD1E-2D3B6078B0F9}" type="presOf" srcId="{BB523510-26DF-934C-8CBF-44D152BC4AEF}" destId="{2C19419F-4D08-AB47-9BDE-71B09A58ED2C}" srcOrd="0" destOrd="0" presId="urn:microsoft.com/office/officeart/2005/8/layout/orgChart1"/>
    <dgm:cxn modelId="{CDEA54A9-40D5-3246-9FDC-5F6CC21CA764}" srcId="{BB523510-26DF-934C-8CBF-44D152BC4AEF}" destId="{3707FEDA-8E2B-134C-9F2B-E69120E6EC9F}" srcOrd="2" destOrd="0" parTransId="{691CD982-0E96-E749-825E-46BF3CA4AB9F}" sibTransId="{54C4A379-1289-9547-9F79-747BF5AE6B72}"/>
    <dgm:cxn modelId="{46C27FB4-A25E-1341-876C-550032181251}" type="presOf" srcId="{3707FEDA-8E2B-134C-9F2B-E69120E6EC9F}" destId="{52D9DE79-8070-CB4D-BAD1-216555439B7E}" srcOrd="1" destOrd="0" presId="urn:microsoft.com/office/officeart/2005/8/layout/orgChart1"/>
    <dgm:cxn modelId="{7B98D178-44ED-6E4D-B338-4C599599C079}" srcId="{BB523510-26DF-934C-8CBF-44D152BC4AEF}" destId="{243F61C1-D107-A14E-ADA5-F4FA74351FB0}" srcOrd="0" destOrd="0" parTransId="{B02F011B-3433-C04A-820B-392F3EAFA569}" sibTransId="{ED85C5B3-0217-C840-91CB-F2D3D11B7756}"/>
    <dgm:cxn modelId="{0AD2FA93-7F99-B14C-803D-0160B4C06485}" type="presOf" srcId="{243F61C1-D107-A14E-ADA5-F4FA74351FB0}" destId="{BB583EDC-BC51-9841-8B98-AC1FE4739A6F}" srcOrd="1" destOrd="0" presId="urn:microsoft.com/office/officeart/2005/8/layout/orgChart1"/>
    <dgm:cxn modelId="{615495A5-6891-B242-9852-B3FDFE8A24BD}" type="presOf" srcId="{54BC6B69-2377-6E4B-8012-F5DBC0F642DE}" destId="{3D14050C-19AC-E941-8B93-CDBD42A66925}" srcOrd="0" destOrd="0" presId="urn:microsoft.com/office/officeart/2005/8/layout/orgChart1"/>
    <dgm:cxn modelId="{E35CCEC3-3171-7445-BCA0-0496D8A304C1}" type="presOf" srcId="{71A14044-0879-B748-AFE7-47FCAD496954}" destId="{10002B56-B08D-644E-BBBA-9B3E7C16CDB6}" srcOrd="0" destOrd="0" presId="urn:microsoft.com/office/officeart/2005/8/layout/orgChart1"/>
    <dgm:cxn modelId="{B837BD1B-3283-C742-AADB-DD75C1F7AE3F}" type="presOf" srcId="{071BABDA-768F-E14A-8263-94A5E67DEA69}" destId="{AB3EA5DD-A99E-2A48-9901-3187ABB44B03}" srcOrd="1" destOrd="0" presId="urn:microsoft.com/office/officeart/2005/8/layout/orgChart1"/>
    <dgm:cxn modelId="{96E127A3-9B4D-1D41-A865-54CE3E2AC8C6}" type="presOf" srcId="{243F61C1-D107-A14E-ADA5-F4FA74351FB0}" destId="{EF951B55-4E92-7049-84B0-EFD1A0114FBF}" srcOrd="0" destOrd="0" presId="urn:microsoft.com/office/officeart/2005/8/layout/orgChart1"/>
    <dgm:cxn modelId="{2E41C0D9-C755-7043-96F5-61ABE1E33F37}" srcId="{71A14044-0879-B748-AFE7-47FCAD496954}" destId="{BB523510-26DF-934C-8CBF-44D152BC4AEF}" srcOrd="0" destOrd="0" parTransId="{1925D4A4-73AB-1A48-9F90-F0600761B3FB}" sibTransId="{C3A6A613-00EA-724F-95D3-A939B6E48FF0}"/>
    <dgm:cxn modelId="{E36962E1-3B70-F943-B398-D0E9EF8EA237}" type="presOf" srcId="{691CD982-0E96-E749-825E-46BF3CA4AB9F}" destId="{648E11B1-125B-524D-AD12-94955A3417DE}" srcOrd="0" destOrd="0" presId="urn:microsoft.com/office/officeart/2005/8/layout/orgChart1"/>
    <dgm:cxn modelId="{46A78B33-3F42-FF40-9778-DE7B21F68852}" type="presOf" srcId="{B02F011B-3433-C04A-820B-392F3EAFA569}" destId="{50654729-B721-4047-9F82-75F271CC61F4}" srcOrd="0" destOrd="0" presId="urn:microsoft.com/office/officeart/2005/8/layout/orgChart1"/>
    <dgm:cxn modelId="{B0E7D6E2-F56E-AA4E-B0E7-293CB1577824}" type="presParOf" srcId="{10002B56-B08D-644E-BBBA-9B3E7C16CDB6}" destId="{18A79D63-EF6D-4A4A-9EE7-AE0D8496AEF4}" srcOrd="0" destOrd="0" presId="urn:microsoft.com/office/officeart/2005/8/layout/orgChart1"/>
    <dgm:cxn modelId="{ADC63202-FD7C-994D-B7CF-A79CD27211FE}" type="presParOf" srcId="{18A79D63-EF6D-4A4A-9EE7-AE0D8496AEF4}" destId="{693391D7-43AF-2149-8687-08871D159A43}" srcOrd="0" destOrd="0" presId="urn:microsoft.com/office/officeart/2005/8/layout/orgChart1"/>
    <dgm:cxn modelId="{3F8526EE-30B3-CF4E-81D4-9C4DC9C24942}" type="presParOf" srcId="{693391D7-43AF-2149-8687-08871D159A43}" destId="{2C19419F-4D08-AB47-9BDE-71B09A58ED2C}" srcOrd="0" destOrd="0" presId="urn:microsoft.com/office/officeart/2005/8/layout/orgChart1"/>
    <dgm:cxn modelId="{C4EDC989-8CCD-7F41-93AF-C03DAB3B290C}" type="presParOf" srcId="{693391D7-43AF-2149-8687-08871D159A43}" destId="{0A27DA38-2095-114C-B44D-AB4DDA750A91}" srcOrd="1" destOrd="0" presId="urn:microsoft.com/office/officeart/2005/8/layout/orgChart1"/>
    <dgm:cxn modelId="{16DA5210-1E1C-B547-AA46-9084E75C2AB4}" type="presParOf" srcId="{18A79D63-EF6D-4A4A-9EE7-AE0D8496AEF4}" destId="{E823EBA5-5CC8-4340-846B-5FDD869B928B}" srcOrd="1" destOrd="0" presId="urn:microsoft.com/office/officeart/2005/8/layout/orgChart1"/>
    <dgm:cxn modelId="{E66F5071-B7E3-1A4B-B914-EB83977654C9}" type="presParOf" srcId="{E823EBA5-5CC8-4340-846B-5FDD869B928B}" destId="{4DF03A0F-2141-0444-A8A3-E79A1C18C3A1}" srcOrd="0" destOrd="0" presId="urn:microsoft.com/office/officeart/2005/8/layout/orgChart1"/>
    <dgm:cxn modelId="{F2EFCF78-1099-A845-A5B1-1DDE0DA498A3}" type="presParOf" srcId="{E823EBA5-5CC8-4340-846B-5FDD869B928B}" destId="{57AE7619-54A3-7A47-9CC3-D29A33DB4AE5}" srcOrd="1" destOrd="0" presId="urn:microsoft.com/office/officeart/2005/8/layout/orgChart1"/>
    <dgm:cxn modelId="{E378C954-A7AB-044E-9808-AF5EE73BA100}" type="presParOf" srcId="{57AE7619-54A3-7A47-9CC3-D29A33DB4AE5}" destId="{46C85C5C-E6A4-0946-AFEE-C5E36F608DEF}" srcOrd="0" destOrd="0" presId="urn:microsoft.com/office/officeart/2005/8/layout/orgChart1"/>
    <dgm:cxn modelId="{71ED9BBB-B7A2-E24A-8BB5-8E1D27D34EC2}" type="presParOf" srcId="{46C85C5C-E6A4-0946-AFEE-C5E36F608DEF}" destId="{14172902-D65F-DF43-96AC-9AABACACD3B1}" srcOrd="0" destOrd="0" presId="urn:microsoft.com/office/officeart/2005/8/layout/orgChart1"/>
    <dgm:cxn modelId="{A3A7CA8E-C525-7442-B65B-16BBB3A7D7FE}" type="presParOf" srcId="{46C85C5C-E6A4-0946-AFEE-C5E36F608DEF}" destId="{AB3EA5DD-A99E-2A48-9901-3187ABB44B03}" srcOrd="1" destOrd="0" presId="urn:microsoft.com/office/officeart/2005/8/layout/orgChart1"/>
    <dgm:cxn modelId="{E449DF2F-7388-C94F-87B7-E34FB55D73A8}" type="presParOf" srcId="{57AE7619-54A3-7A47-9CC3-D29A33DB4AE5}" destId="{F34AC7A5-E38D-6541-94C3-6F4154A3EE82}" srcOrd="1" destOrd="0" presId="urn:microsoft.com/office/officeart/2005/8/layout/orgChart1"/>
    <dgm:cxn modelId="{CCD29BF7-F498-7642-87FC-1C360BD8B331}" type="presParOf" srcId="{57AE7619-54A3-7A47-9CC3-D29A33DB4AE5}" destId="{33F6D857-4C44-F943-BAD1-0C6B67C38111}" srcOrd="2" destOrd="0" presId="urn:microsoft.com/office/officeart/2005/8/layout/orgChart1"/>
    <dgm:cxn modelId="{B5E53D64-C498-4147-8D08-1744FCB32A43}" type="presParOf" srcId="{E823EBA5-5CC8-4340-846B-5FDD869B928B}" destId="{648E11B1-125B-524D-AD12-94955A3417DE}" srcOrd="2" destOrd="0" presId="urn:microsoft.com/office/officeart/2005/8/layout/orgChart1"/>
    <dgm:cxn modelId="{C01BBBD8-23E4-C245-BE84-EDD6BB8D3299}" type="presParOf" srcId="{E823EBA5-5CC8-4340-846B-5FDD869B928B}" destId="{BFC2BC78-E5ED-EE48-B485-9DBA3C453209}" srcOrd="3" destOrd="0" presId="urn:microsoft.com/office/officeart/2005/8/layout/orgChart1"/>
    <dgm:cxn modelId="{FED85281-C1E6-D448-975E-C36B6591FE7F}" type="presParOf" srcId="{BFC2BC78-E5ED-EE48-B485-9DBA3C453209}" destId="{770243ED-4043-D84F-B536-3F861B6EEF03}" srcOrd="0" destOrd="0" presId="urn:microsoft.com/office/officeart/2005/8/layout/orgChart1"/>
    <dgm:cxn modelId="{2A0D49B7-7517-1F4D-8FB8-9FF85E7D356E}" type="presParOf" srcId="{770243ED-4043-D84F-B536-3F861B6EEF03}" destId="{6274F9AB-F09F-4947-8D80-BD73918346F7}" srcOrd="0" destOrd="0" presId="urn:microsoft.com/office/officeart/2005/8/layout/orgChart1"/>
    <dgm:cxn modelId="{B6797748-433D-A84E-90DA-2633A4BD7B82}" type="presParOf" srcId="{770243ED-4043-D84F-B536-3F861B6EEF03}" destId="{52D9DE79-8070-CB4D-BAD1-216555439B7E}" srcOrd="1" destOrd="0" presId="urn:microsoft.com/office/officeart/2005/8/layout/orgChart1"/>
    <dgm:cxn modelId="{9CB52807-BD6E-F346-A945-526686EFC620}" type="presParOf" srcId="{BFC2BC78-E5ED-EE48-B485-9DBA3C453209}" destId="{7FF3C63F-C7DB-B541-872B-85EC2E3269EA}" srcOrd="1" destOrd="0" presId="urn:microsoft.com/office/officeart/2005/8/layout/orgChart1"/>
    <dgm:cxn modelId="{786ECFE9-6D02-CD4C-8BBA-5B32F7B98CFA}" type="presParOf" srcId="{BFC2BC78-E5ED-EE48-B485-9DBA3C453209}" destId="{20504F02-DAB5-714E-BA66-492AA07CBF12}" srcOrd="2" destOrd="0" presId="urn:microsoft.com/office/officeart/2005/8/layout/orgChart1"/>
    <dgm:cxn modelId="{0FE9AF16-641D-D24A-93E3-79A2A2D2B2EB}" type="presParOf" srcId="{E823EBA5-5CC8-4340-846B-5FDD869B928B}" destId="{2906DF73-DE26-C94C-9D7A-68ADEA0DDBAD}" srcOrd="4" destOrd="0" presId="urn:microsoft.com/office/officeart/2005/8/layout/orgChart1"/>
    <dgm:cxn modelId="{A451CD52-5335-3E46-BE88-2137BC919C46}" type="presParOf" srcId="{E823EBA5-5CC8-4340-846B-5FDD869B928B}" destId="{04F6C698-0BEA-384D-B5A9-2E6421F39099}" srcOrd="5" destOrd="0" presId="urn:microsoft.com/office/officeart/2005/8/layout/orgChart1"/>
    <dgm:cxn modelId="{EE5C009C-858B-5C45-9588-90E45B653E75}" type="presParOf" srcId="{04F6C698-0BEA-384D-B5A9-2E6421F39099}" destId="{ACD326BE-489E-9743-A484-BBB7A303444D}" srcOrd="0" destOrd="0" presId="urn:microsoft.com/office/officeart/2005/8/layout/orgChart1"/>
    <dgm:cxn modelId="{231B1A0A-4068-E54F-A09F-6820FECF266F}" type="presParOf" srcId="{ACD326BE-489E-9743-A484-BBB7A303444D}" destId="{559789DD-B413-C043-913D-891C4C155C77}" srcOrd="0" destOrd="0" presId="urn:microsoft.com/office/officeart/2005/8/layout/orgChart1"/>
    <dgm:cxn modelId="{EBFDFE68-4055-414B-A585-ABBFEB4CAC66}" type="presParOf" srcId="{ACD326BE-489E-9743-A484-BBB7A303444D}" destId="{45BD2E1B-78E3-A442-9383-48F2443727BB}" srcOrd="1" destOrd="0" presId="urn:microsoft.com/office/officeart/2005/8/layout/orgChart1"/>
    <dgm:cxn modelId="{6BB0140D-0048-4244-8923-4AAFB6684E47}" type="presParOf" srcId="{04F6C698-0BEA-384D-B5A9-2E6421F39099}" destId="{E9B3BB6A-C5F5-4C44-BEC1-C345B5ECBC4E}" srcOrd="1" destOrd="0" presId="urn:microsoft.com/office/officeart/2005/8/layout/orgChart1"/>
    <dgm:cxn modelId="{89E59C91-60BE-2146-93EA-881F3EF6B59F}" type="presParOf" srcId="{04F6C698-0BEA-384D-B5A9-2E6421F39099}" destId="{03F83430-3838-2A46-9CF3-047CACACC363}" srcOrd="2" destOrd="0" presId="urn:microsoft.com/office/officeart/2005/8/layout/orgChart1"/>
    <dgm:cxn modelId="{B1B1E767-F0BC-6149-9EB9-4BFB927EF4DE}" type="presParOf" srcId="{E823EBA5-5CC8-4340-846B-5FDD869B928B}" destId="{3D14050C-19AC-E941-8B93-CDBD42A66925}" srcOrd="6" destOrd="0" presId="urn:microsoft.com/office/officeart/2005/8/layout/orgChart1"/>
    <dgm:cxn modelId="{378174F3-C5FB-8D4D-BA2F-05D8DC360B6B}" type="presParOf" srcId="{E823EBA5-5CC8-4340-846B-5FDD869B928B}" destId="{1C35274F-2052-2F49-9777-AE9289E468B7}" srcOrd="7" destOrd="0" presId="urn:microsoft.com/office/officeart/2005/8/layout/orgChart1"/>
    <dgm:cxn modelId="{12DD3ED5-FFC6-C84B-9FD4-5B52BDA81694}" type="presParOf" srcId="{1C35274F-2052-2F49-9777-AE9289E468B7}" destId="{AAC68F3D-E98D-414D-BAB7-7AAF8BB74C8F}" srcOrd="0" destOrd="0" presId="urn:microsoft.com/office/officeart/2005/8/layout/orgChart1"/>
    <dgm:cxn modelId="{FE551C0A-51FE-1B43-8270-19F783871640}" type="presParOf" srcId="{AAC68F3D-E98D-414D-BAB7-7AAF8BB74C8F}" destId="{BA380A28-2D95-964C-8E7B-2A8057FC9FD6}" srcOrd="0" destOrd="0" presId="urn:microsoft.com/office/officeart/2005/8/layout/orgChart1"/>
    <dgm:cxn modelId="{978A5BA1-6DC1-1445-9542-87B09F2CA6A7}" type="presParOf" srcId="{AAC68F3D-E98D-414D-BAB7-7AAF8BB74C8F}" destId="{C3C09B5A-1A10-934E-A1C0-5850B56ED167}" srcOrd="1" destOrd="0" presId="urn:microsoft.com/office/officeart/2005/8/layout/orgChart1"/>
    <dgm:cxn modelId="{243AC2E5-7450-9542-8264-68F6EFE4C66F}" type="presParOf" srcId="{1C35274F-2052-2F49-9777-AE9289E468B7}" destId="{28896065-FB6B-574B-A128-99D553139C59}" srcOrd="1" destOrd="0" presId="urn:microsoft.com/office/officeart/2005/8/layout/orgChart1"/>
    <dgm:cxn modelId="{49A78878-821E-EF46-8F97-485FF51B111E}" type="presParOf" srcId="{1C35274F-2052-2F49-9777-AE9289E468B7}" destId="{5E2B51D9-E5A0-BE45-B828-7B2C8A50D338}" srcOrd="2" destOrd="0" presId="urn:microsoft.com/office/officeart/2005/8/layout/orgChart1"/>
    <dgm:cxn modelId="{87E91CA0-0B43-394E-A974-701B99C97F10}" type="presParOf" srcId="{18A79D63-EF6D-4A4A-9EE7-AE0D8496AEF4}" destId="{FB9F0C60-4AB4-2442-9F8A-76086A372B7D}" srcOrd="2" destOrd="0" presId="urn:microsoft.com/office/officeart/2005/8/layout/orgChart1"/>
    <dgm:cxn modelId="{AB686B06-C025-1F48-8AB8-C9FA0FD6DE8B}" type="presParOf" srcId="{FB9F0C60-4AB4-2442-9F8A-76086A372B7D}" destId="{50654729-B721-4047-9F82-75F271CC61F4}" srcOrd="0" destOrd="0" presId="urn:microsoft.com/office/officeart/2005/8/layout/orgChart1"/>
    <dgm:cxn modelId="{DE8390A3-AC81-5D4D-B002-22CADA8D729C}" type="presParOf" srcId="{FB9F0C60-4AB4-2442-9F8A-76086A372B7D}" destId="{F5A6570C-3F3E-A543-BA37-6BF0F778903E}" srcOrd="1" destOrd="0" presId="urn:microsoft.com/office/officeart/2005/8/layout/orgChart1"/>
    <dgm:cxn modelId="{00A37779-48D1-5A4A-B1F9-4EB38BE90FE5}" type="presParOf" srcId="{F5A6570C-3F3E-A543-BA37-6BF0F778903E}" destId="{DF224A2F-8668-1341-BE2B-DB177A2E4E05}" srcOrd="0" destOrd="0" presId="urn:microsoft.com/office/officeart/2005/8/layout/orgChart1"/>
    <dgm:cxn modelId="{0E06AB3A-9103-7E49-9C50-B5CC5C70C7E8}" type="presParOf" srcId="{DF224A2F-8668-1341-BE2B-DB177A2E4E05}" destId="{EF951B55-4E92-7049-84B0-EFD1A0114FBF}" srcOrd="0" destOrd="0" presId="urn:microsoft.com/office/officeart/2005/8/layout/orgChart1"/>
    <dgm:cxn modelId="{F446BAB3-7478-D341-931E-E6F6B981CF6A}" type="presParOf" srcId="{DF224A2F-8668-1341-BE2B-DB177A2E4E05}" destId="{BB583EDC-BC51-9841-8B98-AC1FE4739A6F}" srcOrd="1" destOrd="0" presId="urn:microsoft.com/office/officeart/2005/8/layout/orgChart1"/>
    <dgm:cxn modelId="{CC4B7F3B-96ED-6141-AE4E-162794810446}" type="presParOf" srcId="{F5A6570C-3F3E-A543-BA37-6BF0F778903E}" destId="{2A4EFC7C-8E2E-2047-8DD5-4BDC1606A8EF}" srcOrd="1" destOrd="0" presId="urn:microsoft.com/office/officeart/2005/8/layout/orgChart1"/>
    <dgm:cxn modelId="{9B09E297-8A31-5D47-90D2-1C3C16A551D7}" type="presParOf" srcId="{F5A6570C-3F3E-A543-BA37-6BF0F778903E}" destId="{6491BA8F-D60A-2B4D-93C1-21A5CC81C952}" srcOrd="2" destOrd="0" presId="urn:microsoft.com/office/officeart/2005/8/layout/orgChart1"/>
  </dgm:cxnLst>
  <dgm:bg/>
  <dgm:whole>
    <a:ln w="28575"/>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3398B5-8358-457E-B6D7-3EF9721738D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384C003B-1A47-4D60-B907-899BA7B956C8}">
      <dgm:prSet custT="1">
        <dgm:style>
          <a:lnRef idx="0">
            <a:schemeClr val="accent5"/>
          </a:lnRef>
          <a:fillRef idx="3">
            <a:schemeClr val="accent5"/>
          </a:fillRef>
          <a:effectRef idx="3">
            <a:schemeClr val="accent5"/>
          </a:effectRef>
          <a:fontRef idx="minor">
            <a:schemeClr val="lt1"/>
          </a:fontRef>
        </dgm:style>
      </dgm:prSet>
      <dgm:spPr/>
      <dgm:t>
        <a:bodyPr/>
        <a:lstStyle/>
        <a:p>
          <a:pPr algn="ctr" rtl="0"/>
          <a:r>
            <a:rPr lang="en-US" sz="2400" b="1" dirty="0" smtClean="0">
              <a:latin typeface="Times New Roman" charset="0"/>
              <a:ea typeface="Times New Roman" charset="0"/>
              <a:cs typeface="Times New Roman" charset="0"/>
            </a:rPr>
            <a:t>The Regulatory pathway  for genome editing from for  gene therapy </a:t>
          </a:r>
          <a:r>
            <a:rPr lang="mr-IN" sz="2400" b="1" dirty="0" smtClean="0">
              <a:latin typeface="Times New Roman" charset="0"/>
              <a:ea typeface="Times New Roman" charset="0"/>
              <a:cs typeface="Times New Roman" charset="0"/>
            </a:rPr>
            <a:t>–</a:t>
          </a:r>
          <a:r>
            <a:rPr lang="en-US" sz="2400" b="1" dirty="0" smtClean="0">
              <a:latin typeface="Times New Roman" charset="0"/>
              <a:ea typeface="Times New Roman" charset="0"/>
              <a:cs typeface="Times New Roman" charset="0"/>
            </a:rPr>
            <a:t> </a:t>
          </a:r>
        </a:p>
        <a:p>
          <a:pPr algn="ctr" rtl="0"/>
          <a:r>
            <a:rPr lang="en-US" sz="2400" b="1" dirty="0" smtClean="0">
              <a:latin typeface="Times New Roman" charset="0"/>
              <a:ea typeface="Times New Roman" charset="0"/>
              <a:cs typeface="Times New Roman" charset="0"/>
            </a:rPr>
            <a:t>R&amp;D to Clinical trials-India </a:t>
          </a:r>
          <a:endParaRPr lang="en-US" sz="2400" b="1" dirty="0">
            <a:latin typeface="Times New Roman" charset="0"/>
            <a:ea typeface="Times New Roman" charset="0"/>
            <a:cs typeface="Times New Roman" charset="0"/>
          </a:endParaRPr>
        </a:p>
      </dgm:t>
    </dgm:pt>
    <dgm:pt modelId="{6F3FEFAC-3464-4675-A2A5-B51C3B423F7B}" type="parTrans" cxnId="{DED55182-71C2-4DD8-BABE-46E8952C7EBA}">
      <dgm:prSet/>
      <dgm:spPr/>
      <dgm:t>
        <a:bodyPr/>
        <a:lstStyle/>
        <a:p>
          <a:endParaRPr lang="en-US"/>
        </a:p>
      </dgm:t>
    </dgm:pt>
    <dgm:pt modelId="{FAEC6B4D-B363-492C-B735-BCC9C4323103}" type="sibTrans" cxnId="{DED55182-71C2-4DD8-BABE-46E8952C7EBA}">
      <dgm:prSet/>
      <dgm:spPr/>
      <dgm:t>
        <a:bodyPr/>
        <a:lstStyle/>
        <a:p>
          <a:endParaRPr lang="en-US"/>
        </a:p>
      </dgm:t>
    </dgm:pt>
    <dgm:pt modelId="{40EF094F-F07F-41D3-B484-597EB443928F}" type="pres">
      <dgm:prSet presAssocID="{DE3398B5-8358-457E-B6D7-3EF9721738D0}" presName="linear" presStyleCnt="0">
        <dgm:presLayoutVars>
          <dgm:animLvl val="lvl"/>
          <dgm:resizeHandles val="exact"/>
        </dgm:presLayoutVars>
      </dgm:prSet>
      <dgm:spPr/>
      <dgm:t>
        <a:bodyPr/>
        <a:lstStyle/>
        <a:p>
          <a:endParaRPr lang="en-US"/>
        </a:p>
      </dgm:t>
    </dgm:pt>
    <dgm:pt modelId="{352C9AE5-CD20-4B42-8AB8-E2100479EC3A}" type="pres">
      <dgm:prSet presAssocID="{384C003B-1A47-4D60-B907-899BA7B956C8}" presName="parentText" presStyleLbl="node1" presStyleIdx="0" presStyleCnt="1" custScaleY="261849" custLinFactNeighborX="10856" custLinFactNeighborY="67640">
        <dgm:presLayoutVars>
          <dgm:chMax val="0"/>
          <dgm:bulletEnabled val="1"/>
        </dgm:presLayoutVars>
      </dgm:prSet>
      <dgm:spPr/>
      <dgm:t>
        <a:bodyPr/>
        <a:lstStyle/>
        <a:p>
          <a:endParaRPr lang="en-US"/>
        </a:p>
      </dgm:t>
    </dgm:pt>
  </dgm:ptLst>
  <dgm:cxnLst>
    <dgm:cxn modelId="{DED55182-71C2-4DD8-BABE-46E8952C7EBA}" srcId="{DE3398B5-8358-457E-B6D7-3EF9721738D0}" destId="{384C003B-1A47-4D60-B907-899BA7B956C8}" srcOrd="0" destOrd="0" parTransId="{6F3FEFAC-3464-4675-A2A5-B51C3B423F7B}" sibTransId="{FAEC6B4D-B363-492C-B735-BCC9C4323103}"/>
    <dgm:cxn modelId="{97AA9C02-B689-174C-A3D6-404582D91263}" type="presOf" srcId="{384C003B-1A47-4D60-B907-899BA7B956C8}" destId="{352C9AE5-CD20-4B42-8AB8-E2100479EC3A}" srcOrd="0" destOrd="0" presId="urn:microsoft.com/office/officeart/2005/8/layout/vList2"/>
    <dgm:cxn modelId="{2E200253-C8D7-3743-86BD-957B0EBE3E3D}" type="presOf" srcId="{DE3398B5-8358-457E-B6D7-3EF9721738D0}" destId="{40EF094F-F07F-41D3-B484-597EB443928F}" srcOrd="0" destOrd="0" presId="urn:microsoft.com/office/officeart/2005/8/layout/vList2"/>
    <dgm:cxn modelId="{6D66D355-99A9-7740-A748-5E08364B51FC}" type="presParOf" srcId="{40EF094F-F07F-41D3-B484-597EB443928F}" destId="{352C9AE5-CD20-4B42-8AB8-E2100479EC3A}"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C7CB955-1BD0-411D-BD56-D10E15517225}"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US"/>
        </a:p>
      </dgm:t>
    </dgm:pt>
    <dgm:pt modelId="{80ABED4E-CB11-49DA-905E-75735ABC0390}">
      <dgm:prSet phldrT="[Text]" custT="1"/>
      <dgm:spPr/>
      <dgm:t>
        <a:bodyPr/>
        <a:lstStyle/>
        <a:p>
          <a:r>
            <a:rPr lang="en-US" sz="2000" b="1" dirty="0" smtClean="0"/>
            <a:t>Statutory bodies</a:t>
          </a:r>
          <a:endParaRPr lang="en-US" sz="2000" b="1" dirty="0"/>
        </a:p>
      </dgm:t>
    </dgm:pt>
    <dgm:pt modelId="{7D05CE55-8B5F-4D3B-B140-EE8C6A6A15EA}" type="parTrans" cxnId="{D77B962A-5B34-44C1-9FA9-D4E12B3D6119}">
      <dgm:prSet/>
      <dgm:spPr/>
      <dgm:t>
        <a:bodyPr/>
        <a:lstStyle/>
        <a:p>
          <a:endParaRPr lang="en-US"/>
        </a:p>
      </dgm:t>
    </dgm:pt>
    <dgm:pt modelId="{E2D2A107-468A-4E88-B1B0-7EDB7F29772A}" type="sibTrans" cxnId="{D77B962A-5B34-44C1-9FA9-D4E12B3D6119}">
      <dgm:prSet/>
      <dgm:spPr/>
      <dgm:t>
        <a:bodyPr/>
        <a:lstStyle/>
        <a:p>
          <a:endParaRPr lang="en-US"/>
        </a:p>
      </dgm:t>
    </dgm:pt>
    <dgm:pt modelId="{338DDFA5-3AE7-4937-BFDB-94C3789F6AE2}">
      <dgm:prSet phldrT="[Text]" custT="1"/>
      <dgm:spPr>
        <a:solidFill>
          <a:srgbClr val="0070C0"/>
        </a:solidFill>
      </dgm:spPr>
      <dgm:t>
        <a:bodyPr/>
        <a:lstStyle/>
        <a:p>
          <a:r>
            <a:rPr lang="en-US" sz="2400" b="1" dirty="0" smtClean="0"/>
            <a:t>Human</a:t>
          </a:r>
        </a:p>
        <a:p>
          <a:r>
            <a:rPr lang="en-US" sz="2400" b="1" dirty="0" smtClean="0"/>
            <a:t> Clinical </a:t>
          </a:r>
          <a:endParaRPr lang="en-US" sz="2400" b="1" dirty="0"/>
        </a:p>
      </dgm:t>
    </dgm:pt>
    <dgm:pt modelId="{04F56BB7-419E-4212-8198-95B4B312B550}" type="parTrans" cxnId="{E86038D1-0E8E-4E60-A829-8194F8450CC0}">
      <dgm:prSet/>
      <dgm:spPr/>
      <dgm:t>
        <a:bodyPr/>
        <a:lstStyle/>
        <a:p>
          <a:endParaRPr lang="en-US"/>
        </a:p>
      </dgm:t>
    </dgm:pt>
    <dgm:pt modelId="{DAF22388-76D6-4659-BD8A-D6627AECB7D5}" type="sibTrans" cxnId="{E86038D1-0E8E-4E60-A829-8194F8450CC0}">
      <dgm:prSet/>
      <dgm:spPr/>
      <dgm:t>
        <a:bodyPr/>
        <a:lstStyle/>
        <a:p>
          <a:endParaRPr lang="en-US"/>
        </a:p>
      </dgm:t>
    </dgm:pt>
    <dgm:pt modelId="{E501EA3C-7427-43C4-BED5-147A28ADAE19}">
      <dgm:prSet phldrT="[Text]" custT="1"/>
      <dgm:spPr/>
      <dgm:t>
        <a:bodyPr/>
        <a:lstStyle/>
        <a:p>
          <a:r>
            <a:rPr lang="en-US" sz="1800" dirty="0" smtClean="0"/>
            <a:t>DCGI/</a:t>
          </a:r>
          <a:r>
            <a:rPr lang="en-US" sz="1800" b="1" dirty="0" smtClean="0"/>
            <a:t>Drugs and cosmetic Act</a:t>
          </a:r>
          <a:endParaRPr lang="en-US" sz="1800" dirty="0"/>
        </a:p>
      </dgm:t>
    </dgm:pt>
    <dgm:pt modelId="{4C806EFB-F9F9-4B54-A2CF-456B2F91ECCD}" type="parTrans" cxnId="{62F6CAFD-178A-4832-9CC9-A5F971882A9E}">
      <dgm:prSet/>
      <dgm:spPr/>
      <dgm:t>
        <a:bodyPr/>
        <a:lstStyle/>
        <a:p>
          <a:endParaRPr lang="en-US"/>
        </a:p>
      </dgm:t>
    </dgm:pt>
    <dgm:pt modelId="{012CE053-3B43-4FFB-8007-B10F3015A712}" type="sibTrans" cxnId="{62F6CAFD-178A-4832-9CC9-A5F971882A9E}">
      <dgm:prSet/>
      <dgm:spPr/>
      <dgm:t>
        <a:bodyPr/>
        <a:lstStyle/>
        <a:p>
          <a:endParaRPr lang="en-US"/>
        </a:p>
      </dgm:t>
    </dgm:pt>
    <dgm:pt modelId="{456B2713-11A6-46A5-A794-EB4F6E3FBDB5}">
      <dgm:prSet phldrT="[Text]"/>
      <dgm:spPr>
        <a:solidFill>
          <a:srgbClr val="C00000"/>
        </a:solidFill>
      </dgm:spPr>
      <dgm:t>
        <a:bodyPr/>
        <a:lstStyle/>
        <a:p>
          <a:r>
            <a:rPr lang="en-US" dirty="0" smtClean="0"/>
            <a:t>Preclinical</a:t>
          </a:r>
          <a:endParaRPr lang="en-US" dirty="0"/>
        </a:p>
      </dgm:t>
    </dgm:pt>
    <dgm:pt modelId="{16C07447-8CD5-4A45-B05F-17387003F51D}" type="sibTrans" cxnId="{6D2F455D-1090-4998-8F44-35C136EE5AFF}">
      <dgm:prSet/>
      <dgm:spPr>
        <a:solidFill>
          <a:srgbClr val="7030A0"/>
        </a:solidFill>
      </dgm:spPr>
      <dgm:t>
        <a:bodyPr/>
        <a:lstStyle/>
        <a:p>
          <a:endParaRPr lang="en-US"/>
        </a:p>
      </dgm:t>
    </dgm:pt>
    <dgm:pt modelId="{FD6FBA41-8126-4113-BEDE-9CC98825F08F}" type="parTrans" cxnId="{6D2F455D-1090-4998-8F44-35C136EE5AFF}">
      <dgm:prSet/>
      <dgm:spPr/>
      <dgm:t>
        <a:bodyPr/>
        <a:lstStyle/>
        <a:p>
          <a:endParaRPr lang="en-US"/>
        </a:p>
      </dgm:t>
    </dgm:pt>
    <dgm:pt modelId="{D51F658C-035C-4E06-BAA3-5A01E6E0C8D5}">
      <dgm:prSet phldrT="[Text]"/>
      <dgm:spPr>
        <a:solidFill>
          <a:srgbClr val="002060"/>
        </a:solidFill>
      </dgm:spPr>
      <dgm:t>
        <a:bodyPr/>
        <a:lstStyle/>
        <a:p>
          <a:r>
            <a:rPr lang="en-US" dirty="0" smtClean="0"/>
            <a:t>Laboratory</a:t>
          </a:r>
          <a:endParaRPr lang="en-US" dirty="0"/>
        </a:p>
      </dgm:t>
    </dgm:pt>
    <dgm:pt modelId="{EFE20189-746A-4AB5-8F80-7932CEA2A0DC}" type="sibTrans" cxnId="{88376F95-F547-489F-BB24-4B7E92A79F14}">
      <dgm:prSet/>
      <dgm:spPr>
        <a:solidFill>
          <a:srgbClr val="7030A0"/>
        </a:solidFill>
      </dgm:spPr>
      <dgm:t>
        <a:bodyPr/>
        <a:lstStyle/>
        <a:p>
          <a:endParaRPr lang="en-US"/>
        </a:p>
      </dgm:t>
    </dgm:pt>
    <dgm:pt modelId="{FD3F793B-89FC-4042-A4E8-564BFC1E9AE2}" type="parTrans" cxnId="{88376F95-F547-489F-BB24-4B7E92A79F14}">
      <dgm:prSet/>
      <dgm:spPr/>
      <dgm:t>
        <a:bodyPr/>
        <a:lstStyle/>
        <a:p>
          <a:endParaRPr lang="en-US"/>
        </a:p>
      </dgm:t>
    </dgm:pt>
    <dgm:pt modelId="{A50956B4-8241-4C1F-B700-11AFAE377F13}">
      <dgm:prSet custT="1"/>
      <dgm:spPr/>
      <dgm:t>
        <a:bodyPr/>
        <a:lstStyle/>
        <a:p>
          <a:r>
            <a:rPr lang="en-US" sz="2000" b="1" dirty="0" smtClean="0"/>
            <a:t>IBSC</a:t>
          </a:r>
          <a:endParaRPr lang="en-US" sz="2000" b="1" dirty="0"/>
        </a:p>
      </dgm:t>
    </dgm:pt>
    <dgm:pt modelId="{67FB36D4-906B-4B23-8422-B3FC7EC1CCF0}" type="parTrans" cxnId="{960EDA31-653F-4973-B0C6-8DEB263F721C}">
      <dgm:prSet/>
      <dgm:spPr/>
      <dgm:t>
        <a:bodyPr/>
        <a:lstStyle/>
        <a:p>
          <a:endParaRPr lang="en-US"/>
        </a:p>
      </dgm:t>
    </dgm:pt>
    <dgm:pt modelId="{AD4005F6-07B6-44DD-92C5-810DB24C848D}" type="sibTrans" cxnId="{960EDA31-653F-4973-B0C6-8DEB263F721C}">
      <dgm:prSet/>
      <dgm:spPr/>
      <dgm:t>
        <a:bodyPr/>
        <a:lstStyle/>
        <a:p>
          <a:endParaRPr lang="en-US"/>
        </a:p>
      </dgm:t>
    </dgm:pt>
    <dgm:pt modelId="{DA732016-D5C6-4B70-8A0F-E89594F595A4}">
      <dgm:prSet phldrT="[Text]" custT="1"/>
      <dgm:spPr/>
      <dgm:t>
        <a:bodyPr/>
        <a:lstStyle/>
        <a:p>
          <a:r>
            <a:rPr lang="en-US" sz="2000" b="1" dirty="0" smtClean="0"/>
            <a:t>(RCGM/GEAC at federal </a:t>
          </a:r>
          <a:r>
            <a:rPr lang="en-US" sz="2000" b="1" dirty="0" err="1" smtClean="0"/>
            <a:t>govt</a:t>
          </a:r>
          <a:r>
            <a:rPr lang="en-US" sz="2000" b="1" dirty="0" smtClean="0"/>
            <a:t> level</a:t>
          </a:r>
          <a:endParaRPr lang="en-US" sz="2000" b="1" dirty="0"/>
        </a:p>
      </dgm:t>
    </dgm:pt>
    <dgm:pt modelId="{AA524D3C-615B-4A6A-A557-95ED792BFB6B}" type="parTrans" cxnId="{455AA8FC-B76B-4BBB-BCAF-CF3D34E2D132}">
      <dgm:prSet/>
      <dgm:spPr/>
      <dgm:t>
        <a:bodyPr/>
        <a:lstStyle/>
        <a:p>
          <a:endParaRPr lang="en-US"/>
        </a:p>
      </dgm:t>
    </dgm:pt>
    <dgm:pt modelId="{0BABF7F8-9984-40F9-BE39-1B8FF487F35E}" type="sibTrans" cxnId="{455AA8FC-B76B-4BBB-BCAF-CF3D34E2D132}">
      <dgm:prSet/>
      <dgm:spPr/>
      <dgm:t>
        <a:bodyPr/>
        <a:lstStyle/>
        <a:p>
          <a:endParaRPr lang="en-US"/>
        </a:p>
      </dgm:t>
    </dgm:pt>
    <dgm:pt modelId="{66859184-DD2B-4597-A11E-ADD4E7CAAB04}">
      <dgm:prSet custT="1"/>
      <dgm:spPr/>
      <dgm:t>
        <a:bodyPr/>
        <a:lstStyle/>
        <a:p>
          <a:r>
            <a:rPr lang="en-US" sz="2000" b="1" dirty="0" smtClean="0"/>
            <a:t>Rules 1989,EPA 1986</a:t>
          </a:r>
          <a:endParaRPr lang="en-US" sz="2000" b="1" dirty="0"/>
        </a:p>
      </dgm:t>
    </dgm:pt>
    <dgm:pt modelId="{AA0DAE09-91EB-41AD-9C97-433917299D94}" type="parTrans" cxnId="{81EA39C1-127A-4023-837B-239081E9D80F}">
      <dgm:prSet/>
      <dgm:spPr/>
      <dgm:t>
        <a:bodyPr/>
        <a:lstStyle/>
        <a:p>
          <a:endParaRPr lang="en-US"/>
        </a:p>
      </dgm:t>
    </dgm:pt>
    <dgm:pt modelId="{66949C53-CAEA-4991-A066-0F954BA9AEC8}" type="sibTrans" cxnId="{81EA39C1-127A-4023-837B-239081E9D80F}">
      <dgm:prSet/>
      <dgm:spPr/>
      <dgm:t>
        <a:bodyPr/>
        <a:lstStyle/>
        <a:p>
          <a:endParaRPr lang="en-US"/>
        </a:p>
      </dgm:t>
    </dgm:pt>
    <dgm:pt modelId="{39490A99-7BB6-4289-97D2-3FFB6CC5FC87}">
      <dgm:prSet phldrT="[Text]" custT="1"/>
      <dgm:spPr/>
      <dgm:t>
        <a:bodyPr/>
        <a:lstStyle/>
        <a:p>
          <a:r>
            <a:rPr lang="en-US" sz="2000" b="1" dirty="0" smtClean="0"/>
            <a:t>Rules 1989,EPA 1986  </a:t>
          </a:r>
          <a:endParaRPr lang="en-US" sz="2000" b="1" dirty="0"/>
        </a:p>
      </dgm:t>
    </dgm:pt>
    <dgm:pt modelId="{B4F4CA12-77F3-4928-8696-613574BE8CD2}" type="parTrans" cxnId="{2DB5A289-E31F-4A4E-A97A-EDAE3F865429}">
      <dgm:prSet/>
      <dgm:spPr/>
      <dgm:t>
        <a:bodyPr/>
        <a:lstStyle/>
        <a:p>
          <a:endParaRPr lang="en-US"/>
        </a:p>
      </dgm:t>
    </dgm:pt>
    <dgm:pt modelId="{48BEAF1D-0E44-4EBE-94D6-ADA864F39002}" type="sibTrans" cxnId="{2DB5A289-E31F-4A4E-A97A-EDAE3F865429}">
      <dgm:prSet/>
      <dgm:spPr/>
      <dgm:t>
        <a:bodyPr/>
        <a:lstStyle/>
        <a:p>
          <a:endParaRPr lang="en-US"/>
        </a:p>
      </dgm:t>
    </dgm:pt>
    <dgm:pt modelId="{14BE528D-5C32-462D-A9B8-A05572CFB999}">
      <dgm:prSet custT="1"/>
      <dgm:spPr/>
      <dgm:t>
        <a:bodyPr/>
        <a:lstStyle/>
        <a:p>
          <a:r>
            <a:rPr lang="en-US" sz="2800" b="1" i="1" u="sng" dirty="0" smtClean="0">
              <a:solidFill>
                <a:srgbClr val="FF0000"/>
              </a:solidFill>
            </a:rPr>
            <a:t>Safety</a:t>
          </a:r>
          <a:endParaRPr lang="en-US" sz="2800" b="1" i="1" u="sng" dirty="0">
            <a:solidFill>
              <a:srgbClr val="FF0000"/>
            </a:solidFill>
          </a:endParaRPr>
        </a:p>
      </dgm:t>
    </dgm:pt>
    <dgm:pt modelId="{BCEECF68-A585-4269-8C8B-834DF78CBFC5}" type="parTrans" cxnId="{651899BF-F393-4D56-9C77-33E9982CC990}">
      <dgm:prSet/>
      <dgm:spPr/>
      <dgm:t>
        <a:bodyPr/>
        <a:lstStyle/>
        <a:p>
          <a:endParaRPr lang="en-US"/>
        </a:p>
      </dgm:t>
    </dgm:pt>
    <dgm:pt modelId="{21222C2A-C3F4-40EB-A0FC-C26AD499DC20}" type="sibTrans" cxnId="{651899BF-F393-4D56-9C77-33E9982CC990}">
      <dgm:prSet/>
      <dgm:spPr/>
      <dgm:t>
        <a:bodyPr/>
        <a:lstStyle/>
        <a:p>
          <a:endParaRPr lang="en-US"/>
        </a:p>
      </dgm:t>
    </dgm:pt>
    <dgm:pt modelId="{FBEFCEEC-D44D-4374-9AA1-3570177AA476}">
      <dgm:prSet phldrT="[Text]" custT="1"/>
      <dgm:spPr/>
      <dgm:t>
        <a:bodyPr/>
        <a:lstStyle/>
        <a:p>
          <a:r>
            <a:rPr lang="en-US" sz="2000" b="1" i="1" u="sng" dirty="0" smtClean="0">
              <a:solidFill>
                <a:srgbClr val="FF0000"/>
              </a:solidFill>
            </a:rPr>
            <a:t>Safety and efficacy</a:t>
          </a:r>
          <a:endParaRPr lang="en-US" sz="2000" b="1" i="1" u="sng" dirty="0">
            <a:solidFill>
              <a:srgbClr val="FF0000"/>
            </a:solidFill>
          </a:endParaRPr>
        </a:p>
      </dgm:t>
    </dgm:pt>
    <dgm:pt modelId="{AA7C2BA8-D245-4D3D-A758-0EC302CFDC28}" type="parTrans" cxnId="{44ACB039-3957-47F6-B2C8-A93A7F84BC58}">
      <dgm:prSet/>
      <dgm:spPr/>
      <dgm:t>
        <a:bodyPr/>
        <a:lstStyle/>
        <a:p>
          <a:endParaRPr lang="en-US"/>
        </a:p>
      </dgm:t>
    </dgm:pt>
    <dgm:pt modelId="{6E705597-BCDF-4AEA-AA44-A2DD424921A4}" type="sibTrans" cxnId="{44ACB039-3957-47F6-B2C8-A93A7F84BC58}">
      <dgm:prSet/>
      <dgm:spPr/>
      <dgm:t>
        <a:bodyPr/>
        <a:lstStyle/>
        <a:p>
          <a:endParaRPr lang="en-US"/>
        </a:p>
      </dgm:t>
    </dgm:pt>
    <dgm:pt modelId="{254AED25-09C2-4771-94DB-C72C708C0F07}">
      <dgm:prSet phldrT="[Text]" custT="1"/>
      <dgm:spPr/>
      <dgm:t>
        <a:bodyPr/>
        <a:lstStyle/>
        <a:p>
          <a:r>
            <a:rPr lang="en-US" sz="1800" b="1" i="1" u="sng" dirty="0" smtClean="0">
              <a:solidFill>
                <a:srgbClr val="FF0000"/>
              </a:solidFill>
            </a:rPr>
            <a:t>Safety and efficacy and unintentional changes</a:t>
          </a:r>
          <a:endParaRPr lang="en-US" sz="3200" dirty="0"/>
        </a:p>
      </dgm:t>
    </dgm:pt>
    <dgm:pt modelId="{95E6031A-03FC-48DD-91B8-344537816C3E}" type="parTrans" cxnId="{CB0FA195-240F-4082-88D1-175F35703EE4}">
      <dgm:prSet/>
      <dgm:spPr/>
      <dgm:t>
        <a:bodyPr/>
        <a:lstStyle/>
        <a:p>
          <a:endParaRPr lang="en-US"/>
        </a:p>
      </dgm:t>
    </dgm:pt>
    <dgm:pt modelId="{2C2A2028-68EB-424A-A685-A860206436A0}" type="sibTrans" cxnId="{CB0FA195-240F-4082-88D1-175F35703EE4}">
      <dgm:prSet/>
      <dgm:spPr/>
      <dgm:t>
        <a:bodyPr/>
        <a:lstStyle/>
        <a:p>
          <a:endParaRPr lang="en-US"/>
        </a:p>
      </dgm:t>
    </dgm:pt>
    <dgm:pt modelId="{792C1154-6898-4747-9B2B-767A0831B53F}" type="pres">
      <dgm:prSet presAssocID="{2C7CB955-1BD0-411D-BD56-D10E15517225}" presName="Name0" presStyleCnt="0">
        <dgm:presLayoutVars>
          <dgm:dir/>
          <dgm:animLvl val="lvl"/>
          <dgm:resizeHandles val="exact"/>
        </dgm:presLayoutVars>
      </dgm:prSet>
      <dgm:spPr/>
      <dgm:t>
        <a:bodyPr/>
        <a:lstStyle/>
        <a:p>
          <a:endParaRPr lang="en-US"/>
        </a:p>
      </dgm:t>
    </dgm:pt>
    <dgm:pt modelId="{2CDF4038-1158-406F-AAFF-B7F86BB0BC53}" type="pres">
      <dgm:prSet presAssocID="{2C7CB955-1BD0-411D-BD56-D10E15517225}" presName="tSp" presStyleCnt="0"/>
      <dgm:spPr/>
    </dgm:pt>
    <dgm:pt modelId="{304F94E7-2E83-477D-BBCA-0EEC61210A05}" type="pres">
      <dgm:prSet presAssocID="{2C7CB955-1BD0-411D-BD56-D10E15517225}" presName="bSp" presStyleCnt="0"/>
      <dgm:spPr/>
    </dgm:pt>
    <dgm:pt modelId="{A585BC23-4DF6-4C6D-A95F-96C3199E772A}" type="pres">
      <dgm:prSet presAssocID="{2C7CB955-1BD0-411D-BD56-D10E15517225}" presName="process" presStyleCnt="0"/>
      <dgm:spPr/>
    </dgm:pt>
    <dgm:pt modelId="{AA4BE4EA-D017-411A-A59F-14E24282F20A}" type="pres">
      <dgm:prSet presAssocID="{D51F658C-035C-4E06-BAA3-5A01E6E0C8D5}" presName="composite1" presStyleCnt="0"/>
      <dgm:spPr/>
    </dgm:pt>
    <dgm:pt modelId="{8C71F15A-6513-46B8-9B81-B4A642F0F55E}" type="pres">
      <dgm:prSet presAssocID="{D51F658C-035C-4E06-BAA3-5A01E6E0C8D5}" presName="dummyNode1" presStyleLbl="node1" presStyleIdx="0" presStyleCnt="3"/>
      <dgm:spPr/>
    </dgm:pt>
    <dgm:pt modelId="{2F76ADC8-1905-4E98-8CC8-1322F09596A0}" type="pres">
      <dgm:prSet presAssocID="{D51F658C-035C-4E06-BAA3-5A01E6E0C8D5}" presName="childNode1" presStyleLbl="bgAcc1" presStyleIdx="0" presStyleCnt="3" custScaleX="112712">
        <dgm:presLayoutVars>
          <dgm:bulletEnabled val="1"/>
        </dgm:presLayoutVars>
      </dgm:prSet>
      <dgm:spPr/>
      <dgm:t>
        <a:bodyPr/>
        <a:lstStyle/>
        <a:p>
          <a:endParaRPr lang="en-US"/>
        </a:p>
      </dgm:t>
    </dgm:pt>
    <dgm:pt modelId="{BA38B409-2C02-428F-8ED3-802A57472370}" type="pres">
      <dgm:prSet presAssocID="{D51F658C-035C-4E06-BAA3-5A01E6E0C8D5}" presName="childNode1tx" presStyleLbl="bgAcc1" presStyleIdx="0" presStyleCnt="3">
        <dgm:presLayoutVars>
          <dgm:bulletEnabled val="1"/>
        </dgm:presLayoutVars>
      </dgm:prSet>
      <dgm:spPr/>
      <dgm:t>
        <a:bodyPr/>
        <a:lstStyle/>
        <a:p>
          <a:endParaRPr lang="en-US"/>
        </a:p>
      </dgm:t>
    </dgm:pt>
    <dgm:pt modelId="{66971AE9-9B47-4192-80CE-77283FE085BA}" type="pres">
      <dgm:prSet presAssocID="{D51F658C-035C-4E06-BAA3-5A01E6E0C8D5}" presName="parentNode1" presStyleLbl="node1" presStyleIdx="0" presStyleCnt="3" custScaleX="97589" custScaleY="72874" custLinFactNeighborY="27960">
        <dgm:presLayoutVars>
          <dgm:chMax val="1"/>
          <dgm:bulletEnabled val="1"/>
        </dgm:presLayoutVars>
      </dgm:prSet>
      <dgm:spPr/>
      <dgm:t>
        <a:bodyPr/>
        <a:lstStyle/>
        <a:p>
          <a:endParaRPr lang="en-US"/>
        </a:p>
      </dgm:t>
    </dgm:pt>
    <dgm:pt modelId="{924AB61B-C55A-44CA-BB7B-5FD3297A4786}" type="pres">
      <dgm:prSet presAssocID="{D51F658C-035C-4E06-BAA3-5A01E6E0C8D5}" presName="connSite1" presStyleCnt="0"/>
      <dgm:spPr/>
    </dgm:pt>
    <dgm:pt modelId="{014393A4-3029-4981-9552-0A52F2EC14C5}" type="pres">
      <dgm:prSet presAssocID="{EFE20189-746A-4AB5-8F80-7932CEA2A0DC}" presName="Name9" presStyleLbl="sibTrans2D1" presStyleIdx="0" presStyleCnt="2"/>
      <dgm:spPr/>
      <dgm:t>
        <a:bodyPr/>
        <a:lstStyle/>
        <a:p>
          <a:endParaRPr lang="en-US"/>
        </a:p>
      </dgm:t>
    </dgm:pt>
    <dgm:pt modelId="{2DE87DEF-3F5B-4AE3-A381-844B176B2678}" type="pres">
      <dgm:prSet presAssocID="{456B2713-11A6-46A5-A794-EB4F6E3FBDB5}" presName="composite2" presStyleCnt="0"/>
      <dgm:spPr/>
    </dgm:pt>
    <dgm:pt modelId="{1B5EB957-2391-497C-A4C5-36FCBFB88EB2}" type="pres">
      <dgm:prSet presAssocID="{456B2713-11A6-46A5-A794-EB4F6E3FBDB5}" presName="dummyNode2" presStyleLbl="node1" presStyleIdx="0" presStyleCnt="3"/>
      <dgm:spPr/>
    </dgm:pt>
    <dgm:pt modelId="{03F9BAE0-32A4-402E-BB4A-AF20C933905B}" type="pres">
      <dgm:prSet presAssocID="{456B2713-11A6-46A5-A794-EB4F6E3FBDB5}" presName="childNode2" presStyleLbl="bgAcc1" presStyleIdx="1" presStyleCnt="3" custScaleX="139169" custScaleY="140767">
        <dgm:presLayoutVars>
          <dgm:bulletEnabled val="1"/>
        </dgm:presLayoutVars>
      </dgm:prSet>
      <dgm:spPr/>
      <dgm:t>
        <a:bodyPr/>
        <a:lstStyle/>
        <a:p>
          <a:endParaRPr lang="en-US"/>
        </a:p>
      </dgm:t>
    </dgm:pt>
    <dgm:pt modelId="{5272F90D-8024-4455-81FD-F124EC0D87E3}" type="pres">
      <dgm:prSet presAssocID="{456B2713-11A6-46A5-A794-EB4F6E3FBDB5}" presName="childNode2tx" presStyleLbl="bgAcc1" presStyleIdx="1" presStyleCnt="3">
        <dgm:presLayoutVars>
          <dgm:bulletEnabled val="1"/>
        </dgm:presLayoutVars>
      </dgm:prSet>
      <dgm:spPr/>
      <dgm:t>
        <a:bodyPr/>
        <a:lstStyle/>
        <a:p>
          <a:endParaRPr lang="en-US"/>
        </a:p>
      </dgm:t>
    </dgm:pt>
    <dgm:pt modelId="{B18C1AC6-B04F-480C-BF48-80449836B98A}" type="pres">
      <dgm:prSet presAssocID="{456B2713-11A6-46A5-A794-EB4F6E3FBDB5}" presName="parentNode2" presStyleLbl="node1" presStyleIdx="1" presStyleCnt="3" custScaleX="96655" custScaleY="75130">
        <dgm:presLayoutVars>
          <dgm:chMax val="0"/>
          <dgm:bulletEnabled val="1"/>
        </dgm:presLayoutVars>
      </dgm:prSet>
      <dgm:spPr/>
      <dgm:t>
        <a:bodyPr/>
        <a:lstStyle/>
        <a:p>
          <a:endParaRPr lang="en-US"/>
        </a:p>
      </dgm:t>
    </dgm:pt>
    <dgm:pt modelId="{5819ED75-0478-4EB7-9B54-1F2AEB2157EF}" type="pres">
      <dgm:prSet presAssocID="{456B2713-11A6-46A5-A794-EB4F6E3FBDB5}" presName="connSite2" presStyleCnt="0"/>
      <dgm:spPr/>
    </dgm:pt>
    <dgm:pt modelId="{5CEEE078-B524-46F7-B0E9-724622DF3C28}" type="pres">
      <dgm:prSet presAssocID="{16C07447-8CD5-4A45-B05F-17387003F51D}" presName="Name18" presStyleLbl="sibTrans2D1" presStyleIdx="1" presStyleCnt="2" custScaleX="108516" custScaleY="97288" custLinFactNeighborX="554" custLinFactNeighborY="15390"/>
      <dgm:spPr/>
      <dgm:t>
        <a:bodyPr/>
        <a:lstStyle/>
        <a:p>
          <a:endParaRPr lang="en-US"/>
        </a:p>
      </dgm:t>
    </dgm:pt>
    <dgm:pt modelId="{E6A25F85-4FF4-4D14-8F9B-86D605A93258}" type="pres">
      <dgm:prSet presAssocID="{338DDFA5-3AE7-4937-BFDB-94C3789F6AE2}" presName="composite1" presStyleCnt="0"/>
      <dgm:spPr/>
    </dgm:pt>
    <dgm:pt modelId="{0F5BB00A-BDB7-4AD7-84B9-D35358C16324}" type="pres">
      <dgm:prSet presAssocID="{338DDFA5-3AE7-4937-BFDB-94C3789F6AE2}" presName="dummyNode1" presStyleLbl="node1" presStyleIdx="1" presStyleCnt="3"/>
      <dgm:spPr/>
    </dgm:pt>
    <dgm:pt modelId="{FE49065F-7B57-429C-ADEA-B2124D18054B}" type="pres">
      <dgm:prSet presAssocID="{338DDFA5-3AE7-4937-BFDB-94C3789F6AE2}" presName="childNode1" presStyleLbl="bgAcc1" presStyleIdx="2" presStyleCnt="3">
        <dgm:presLayoutVars>
          <dgm:bulletEnabled val="1"/>
        </dgm:presLayoutVars>
      </dgm:prSet>
      <dgm:spPr/>
      <dgm:t>
        <a:bodyPr/>
        <a:lstStyle/>
        <a:p>
          <a:endParaRPr lang="en-US"/>
        </a:p>
      </dgm:t>
    </dgm:pt>
    <dgm:pt modelId="{DB849428-D27D-4FE1-9F30-80946240BECA}" type="pres">
      <dgm:prSet presAssocID="{338DDFA5-3AE7-4937-BFDB-94C3789F6AE2}" presName="childNode1tx" presStyleLbl="bgAcc1" presStyleIdx="2" presStyleCnt="3">
        <dgm:presLayoutVars>
          <dgm:bulletEnabled val="1"/>
        </dgm:presLayoutVars>
      </dgm:prSet>
      <dgm:spPr/>
      <dgm:t>
        <a:bodyPr/>
        <a:lstStyle/>
        <a:p>
          <a:endParaRPr lang="en-US"/>
        </a:p>
      </dgm:t>
    </dgm:pt>
    <dgm:pt modelId="{3FB63AD1-2CE9-4A27-A5FF-A7CF7D461492}" type="pres">
      <dgm:prSet presAssocID="{338DDFA5-3AE7-4937-BFDB-94C3789F6AE2}" presName="parentNode1" presStyleLbl="node1" presStyleIdx="2" presStyleCnt="3" custScaleX="94785" custScaleY="117905" custLinFactY="33644" custLinFactNeighborX="-11357" custLinFactNeighborY="100000">
        <dgm:presLayoutVars>
          <dgm:chMax val="1"/>
          <dgm:bulletEnabled val="1"/>
        </dgm:presLayoutVars>
      </dgm:prSet>
      <dgm:spPr/>
      <dgm:t>
        <a:bodyPr/>
        <a:lstStyle/>
        <a:p>
          <a:endParaRPr lang="en-US"/>
        </a:p>
      </dgm:t>
    </dgm:pt>
    <dgm:pt modelId="{7AC268D6-74AF-44B5-BA82-452968EDC3DE}" type="pres">
      <dgm:prSet presAssocID="{338DDFA5-3AE7-4937-BFDB-94C3789F6AE2}" presName="connSite1" presStyleCnt="0"/>
      <dgm:spPr/>
    </dgm:pt>
  </dgm:ptLst>
  <dgm:cxnLst>
    <dgm:cxn modelId="{537CF2AA-98A7-6F49-B63D-8A2485C99525}" type="presOf" srcId="{A50956B4-8241-4C1F-B700-11AFAE377F13}" destId="{BA38B409-2C02-428F-8ED3-802A57472370}" srcOrd="1" destOrd="1" presId="urn:microsoft.com/office/officeart/2005/8/layout/hProcess4"/>
    <dgm:cxn modelId="{45DE8697-91D5-C043-A246-886605BF8FA8}" type="presOf" srcId="{DA732016-D5C6-4B70-8A0F-E89594F595A4}" destId="{5272F90D-8024-4455-81FD-F124EC0D87E3}" srcOrd="1" destOrd="2" presId="urn:microsoft.com/office/officeart/2005/8/layout/hProcess4"/>
    <dgm:cxn modelId="{CB0FA195-240F-4082-88D1-175F35703EE4}" srcId="{338DDFA5-3AE7-4937-BFDB-94C3789F6AE2}" destId="{254AED25-09C2-4771-94DB-C72C708C0F07}" srcOrd="0" destOrd="0" parTransId="{95E6031A-03FC-48DD-91B8-344537816C3E}" sibTransId="{2C2A2028-68EB-424A-A685-A860206436A0}"/>
    <dgm:cxn modelId="{E49E774D-99AE-4141-94ED-2DB9D968A110}" type="presOf" srcId="{DA732016-D5C6-4B70-8A0F-E89594F595A4}" destId="{03F9BAE0-32A4-402E-BB4A-AF20C933905B}" srcOrd="0" destOrd="2" presId="urn:microsoft.com/office/officeart/2005/8/layout/hProcess4"/>
    <dgm:cxn modelId="{BD14150C-B488-A148-ABCC-5DD1CB25C56D}" type="presOf" srcId="{E501EA3C-7427-43C4-BED5-147A28ADAE19}" destId="{FE49065F-7B57-429C-ADEA-B2124D18054B}" srcOrd="0" destOrd="1" presId="urn:microsoft.com/office/officeart/2005/8/layout/hProcess4"/>
    <dgm:cxn modelId="{6D2F455D-1090-4998-8F44-35C136EE5AFF}" srcId="{2C7CB955-1BD0-411D-BD56-D10E15517225}" destId="{456B2713-11A6-46A5-A794-EB4F6E3FBDB5}" srcOrd="1" destOrd="0" parTransId="{FD6FBA41-8126-4113-BEDE-9CC98825F08F}" sibTransId="{16C07447-8CD5-4A45-B05F-17387003F51D}"/>
    <dgm:cxn modelId="{CAF15496-B5FB-EE44-933D-B06CE41EE681}" type="presOf" srcId="{14BE528D-5C32-462D-A9B8-A05572CFB999}" destId="{2F76ADC8-1905-4E98-8CC8-1322F09596A0}" srcOrd="0" destOrd="0" presId="urn:microsoft.com/office/officeart/2005/8/layout/hProcess4"/>
    <dgm:cxn modelId="{C5965684-80D5-A043-A79D-BE124B780D7F}" type="presOf" srcId="{D51F658C-035C-4E06-BAA3-5A01E6E0C8D5}" destId="{66971AE9-9B47-4192-80CE-77283FE085BA}" srcOrd="0" destOrd="0" presId="urn:microsoft.com/office/officeart/2005/8/layout/hProcess4"/>
    <dgm:cxn modelId="{44ACB039-3957-47F6-B2C8-A93A7F84BC58}" srcId="{456B2713-11A6-46A5-A794-EB4F6E3FBDB5}" destId="{FBEFCEEC-D44D-4374-9AA1-3570177AA476}" srcOrd="0" destOrd="0" parTransId="{AA7C2BA8-D245-4D3D-A758-0EC302CFDC28}" sibTransId="{6E705597-BCDF-4AEA-AA44-A2DD424921A4}"/>
    <dgm:cxn modelId="{D77B962A-5B34-44C1-9FA9-D4E12B3D6119}" srcId="{456B2713-11A6-46A5-A794-EB4F6E3FBDB5}" destId="{80ABED4E-CB11-49DA-905E-75735ABC0390}" srcOrd="1" destOrd="0" parTransId="{7D05CE55-8B5F-4D3B-B140-EE8C6A6A15EA}" sibTransId="{E2D2A107-468A-4E88-B1B0-7EDB7F29772A}"/>
    <dgm:cxn modelId="{6422B836-F7D9-F341-A53F-31A42A545E22}" type="presOf" srcId="{338DDFA5-3AE7-4937-BFDB-94C3789F6AE2}" destId="{3FB63AD1-2CE9-4A27-A5FF-A7CF7D461492}" srcOrd="0" destOrd="0" presId="urn:microsoft.com/office/officeart/2005/8/layout/hProcess4"/>
    <dgm:cxn modelId="{62F6CAFD-178A-4832-9CC9-A5F971882A9E}" srcId="{338DDFA5-3AE7-4937-BFDB-94C3789F6AE2}" destId="{E501EA3C-7427-43C4-BED5-147A28ADAE19}" srcOrd="1" destOrd="0" parTransId="{4C806EFB-F9F9-4B54-A2CF-456B2F91ECCD}" sibTransId="{012CE053-3B43-4FFB-8007-B10F3015A712}"/>
    <dgm:cxn modelId="{02EA9B8D-0B21-6145-BAD6-BBE4A9ED9444}" type="presOf" srcId="{66859184-DD2B-4597-A11E-ADD4E7CAAB04}" destId="{2F76ADC8-1905-4E98-8CC8-1322F09596A0}" srcOrd="0" destOrd="2" presId="urn:microsoft.com/office/officeart/2005/8/layout/hProcess4"/>
    <dgm:cxn modelId="{A9AAB87B-5701-B643-8620-9D5AC5142AAA}" type="presOf" srcId="{66859184-DD2B-4597-A11E-ADD4E7CAAB04}" destId="{BA38B409-2C02-428F-8ED3-802A57472370}" srcOrd="1" destOrd="2" presId="urn:microsoft.com/office/officeart/2005/8/layout/hProcess4"/>
    <dgm:cxn modelId="{805B41BD-CE07-0B4E-A5CC-C61024B56639}" type="presOf" srcId="{80ABED4E-CB11-49DA-905E-75735ABC0390}" destId="{03F9BAE0-32A4-402E-BB4A-AF20C933905B}" srcOrd="0" destOrd="1" presId="urn:microsoft.com/office/officeart/2005/8/layout/hProcess4"/>
    <dgm:cxn modelId="{E86038D1-0E8E-4E60-A829-8194F8450CC0}" srcId="{2C7CB955-1BD0-411D-BD56-D10E15517225}" destId="{338DDFA5-3AE7-4937-BFDB-94C3789F6AE2}" srcOrd="2" destOrd="0" parTransId="{04F56BB7-419E-4212-8198-95B4B312B550}" sibTransId="{DAF22388-76D6-4659-BD8A-D6627AECB7D5}"/>
    <dgm:cxn modelId="{2DB5A289-E31F-4A4E-A97A-EDAE3F865429}" srcId="{456B2713-11A6-46A5-A794-EB4F6E3FBDB5}" destId="{39490A99-7BB6-4289-97D2-3FFB6CC5FC87}" srcOrd="3" destOrd="0" parTransId="{B4F4CA12-77F3-4928-8696-613574BE8CD2}" sibTransId="{48BEAF1D-0E44-4EBE-94D6-ADA864F39002}"/>
    <dgm:cxn modelId="{45B626F0-2C69-4B42-A6D6-FA81A3026E69}" type="presOf" srcId="{80ABED4E-CB11-49DA-905E-75735ABC0390}" destId="{5272F90D-8024-4455-81FD-F124EC0D87E3}" srcOrd="1" destOrd="1" presId="urn:microsoft.com/office/officeart/2005/8/layout/hProcess4"/>
    <dgm:cxn modelId="{455AA8FC-B76B-4BBB-BCAF-CF3D34E2D132}" srcId="{456B2713-11A6-46A5-A794-EB4F6E3FBDB5}" destId="{DA732016-D5C6-4B70-8A0F-E89594F595A4}" srcOrd="2" destOrd="0" parTransId="{AA524D3C-615B-4A6A-A557-95ED792BFB6B}" sibTransId="{0BABF7F8-9984-40F9-BE39-1B8FF487F35E}"/>
    <dgm:cxn modelId="{60A63734-1237-6E4C-B8A7-093A54337328}" type="presOf" srcId="{254AED25-09C2-4771-94DB-C72C708C0F07}" destId="{FE49065F-7B57-429C-ADEA-B2124D18054B}" srcOrd="0" destOrd="0" presId="urn:microsoft.com/office/officeart/2005/8/layout/hProcess4"/>
    <dgm:cxn modelId="{81EA39C1-127A-4023-837B-239081E9D80F}" srcId="{D51F658C-035C-4E06-BAA3-5A01E6E0C8D5}" destId="{66859184-DD2B-4597-A11E-ADD4E7CAAB04}" srcOrd="2" destOrd="0" parTransId="{AA0DAE09-91EB-41AD-9C97-433917299D94}" sibTransId="{66949C53-CAEA-4991-A066-0F954BA9AEC8}"/>
    <dgm:cxn modelId="{5FA63B53-A6E6-E44C-8A6F-93FF0E1579F5}" type="presOf" srcId="{E501EA3C-7427-43C4-BED5-147A28ADAE19}" destId="{DB849428-D27D-4FE1-9F30-80946240BECA}" srcOrd="1" destOrd="1" presId="urn:microsoft.com/office/officeart/2005/8/layout/hProcess4"/>
    <dgm:cxn modelId="{83624601-9861-D642-8130-6BE09471F3AA}" type="presOf" srcId="{254AED25-09C2-4771-94DB-C72C708C0F07}" destId="{DB849428-D27D-4FE1-9F30-80946240BECA}" srcOrd="1" destOrd="0" presId="urn:microsoft.com/office/officeart/2005/8/layout/hProcess4"/>
    <dgm:cxn modelId="{3C991CDF-10F8-9441-A1B5-52B9D8A1F3CB}" type="presOf" srcId="{39490A99-7BB6-4289-97D2-3FFB6CC5FC87}" destId="{03F9BAE0-32A4-402E-BB4A-AF20C933905B}" srcOrd="0" destOrd="3" presId="urn:microsoft.com/office/officeart/2005/8/layout/hProcess4"/>
    <dgm:cxn modelId="{D0FF1A99-6CC4-1241-AACE-70929C98838F}" type="presOf" srcId="{14BE528D-5C32-462D-A9B8-A05572CFB999}" destId="{BA38B409-2C02-428F-8ED3-802A57472370}" srcOrd="1" destOrd="0" presId="urn:microsoft.com/office/officeart/2005/8/layout/hProcess4"/>
    <dgm:cxn modelId="{875A6DB6-6352-E04B-BCF5-A714F96BD2CD}" type="presOf" srcId="{2C7CB955-1BD0-411D-BD56-D10E15517225}" destId="{792C1154-6898-4747-9B2B-767A0831B53F}" srcOrd="0" destOrd="0" presId="urn:microsoft.com/office/officeart/2005/8/layout/hProcess4"/>
    <dgm:cxn modelId="{91508678-5895-6245-AD0F-AB9D3CE95BED}" type="presOf" srcId="{FBEFCEEC-D44D-4374-9AA1-3570177AA476}" destId="{03F9BAE0-32A4-402E-BB4A-AF20C933905B}" srcOrd="0" destOrd="0" presId="urn:microsoft.com/office/officeart/2005/8/layout/hProcess4"/>
    <dgm:cxn modelId="{1CD5E28B-BCFF-1147-86EE-0C25E94B193C}" type="presOf" srcId="{FBEFCEEC-D44D-4374-9AA1-3570177AA476}" destId="{5272F90D-8024-4455-81FD-F124EC0D87E3}" srcOrd="1" destOrd="0" presId="urn:microsoft.com/office/officeart/2005/8/layout/hProcess4"/>
    <dgm:cxn modelId="{F029BDF6-1FAC-1E49-BFAF-FE9029EF3551}" type="presOf" srcId="{39490A99-7BB6-4289-97D2-3FFB6CC5FC87}" destId="{5272F90D-8024-4455-81FD-F124EC0D87E3}" srcOrd="1" destOrd="3" presId="urn:microsoft.com/office/officeart/2005/8/layout/hProcess4"/>
    <dgm:cxn modelId="{B5C85896-B5DF-B745-BAA2-2341842E1FFE}" type="presOf" srcId="{A50956B4-8241-4C1F-B700-11AFAE377F13}" destId="{2F76ADC8-1905-4E98-8CC8-1322F09596A0}" srcOrd="0" destOrd="1" presId="urn:microsoft.com/office/officeart/2005/8/layout/hProcess4"/>
    <dgm:cxn modelId="{88376F95-F547-489F-BB24-4B7E92A79F14}" srcId="{2C7CB955-1BD0-411D-BD56-D10E15517225}" destId="{D51F658C-035C-4E06-BAA3-5A01E6E0C8D5}" srcOrd="0" destOrd="0" parTransId="{FD3F793B-89FC-4042-A4E8-564BFC1E9AE2}" sibTransId="{EFE20189-746A-4AB5-8F80-7932CEA2A0DC}"/>
    <dgm:cxn modelId="{960EDA31-653F-4973-B0C6-8DEB263F721C}" srcId="{D51F658C-035C-4E06-BAA3-5A01E6E0C8D5}" destId="{A50956B4-8241-4C1F-B700-11AFAE377F13}" srcOrd="1" destOrd="0" parTransId="{67FB36D4-906B-4B23-8422-B3FC7EC1CCF0}" sibTransId="{AD4005F6-07B6-44DD-92C5-810DB24C848D}"/>
    <dgm:cxn modelId="{651899BF-F393-4D56-9C77-33E9982CC990}" srcId="{D51F658C-035C-4E06-BAA3-5A01E6E0C8D5}" destId="{14BE528D-5C32-462D-A9B8-A05572CFB999}" srcOrd="0" destOrd="0" parTransId="{BCEECF68-A585-4269-8C8B-834DF78CBFC5}" sibTransId="{21222C2A-C3F4-40EB-A0FC-C26AD499DC20}"/>
    <dgm:cxn modelId="{4CDB7BDB-C0BD-174E-B1F4-93994E7F69FF}" type="presOf" srcId="{16C07447-8CD5-4A45-B05F-17387003F51D}" destId="{5CEEE078-B524-46F7-B0E9-724622DF3C28}" srcOrd="0" destOrd="0" presId="urn:microsoft.com/office/officeart/2005/8/layout/hProcess4"/>
    <dgm:cxn modelId="{47679137-3BBD-5A4A-8030-C059F1C85BD1}" type="presOf" srcId="{456B2713-11A6-46A5-A794-EB4F6E3FBDB5}" destId="{B18C1AC6-B04F-480C-BF48-80449836B98A}" srcOrd="0" destOrd="0" presId="urn:microsoft.com/office/officeart/2005/8/layout/hProcess4"/>
    <dgm:cxn modelId="{01E190AD-FE12-2949-BC6A-6A3863FF63A4}" type="presOf" srcId="{EFE20189-746A-4AB5-8F80-7932CEA2A0DC}" destId="{014393A4-3029-4981-9552-0A52F2EC14C5}" srcOrd="0" destOrd="0" presId="urn:microsoft.com/office/officeart/2005/8/layout/hProcess4"/>
    <dgm:cxn modelId="{171C4A81-0672-A44E-A411-A1DD362F6C7A}" type="presParOf" srcId="{792C1154-6898-4747-9B2B-767A0831B53F}" destId="{2CDF4038-1158-406F-AAFF-B7F86BB0BC53}" srcOrd="0" destOrd="0" presId="urn:microsoft.com/office/officeart/2005/8/layout/hProcess4"/>
    <dgm:cxn modelId="{476E6C03-1091-3B43-BBBC-C05D24ACF15D}" type="presParOf" srcId="{792C1154-6898-4747-9B2B-767A0831B53F}" destId="{304F94E7-2E83-477D-BBCA-0EEC61210A05}" srcOrd="1" destOrd="0" presId="urn:microsoft.com/office/officeart/2005/8/layout/hProcess4"/>
    <dgm:cxn modelId="{D93EB525-AD3A-0843-BDA7-60EC8E6EDFB4}" type="presParOf" srcId="{792C1154-6898-4747-9B2B-767A0831B53F}" destId="{A585BC23-4DF6-4C6D-A95F-96C3199E772A}" srcOrd="2" destOrd="0" presId="urn:microsoft.com/office/officeart/2005/8/layout/hProcess4"/>
    <dgm:cxn modelId="{630B3BD0-824E-9240-BA26-6177D8BCAFF9}" type="presParOf" srcId="{A585BC23-4DF6-4C6D-A95F-96C3199E772A}" destId="{AA4BE4EA-D017-411A-A59F-14E24282F20A}" srcOrd="0" destOrd="0" presId="urn:microsoft.com/office/officeart/2005/8/layout/hProcess4"/>
    <dgm:cxn modelId="{D25DEC8B-3BAD-9F43-B109-D55F8485FF03}" type="presParOf" srcId="{AA4BE4EA-D017-411A-A59F-14E24282F20A}" destId="{8C71F15A-6513-46B8-9B81-B4A642F0F55E}" srcOrd="0" destOrd="0" presId="urn:microsoft.com/office/officeart/2005/8/layout/hProcess4"/>
    <dgm:cxn modelId="{3C1A8662-458E-F14D-838C-0D6DAB5BD46F}" type="presParOf" srcId="{AA4BE4EA-D017-411A-A59F-14E24282F20A}" destId="{2F76ADC8-1905-4E98-8CC8-1322F09596A0}" srcOrd="1" destOrd="0" presId="urn:microsoft.com/office/officeart/2005/8/layout/hProcess4"/>
    <dgm:cxn modelId="{FE64FB54-3BE1-AD4E-A3F0-39A2E4428EBA}" type="presParOf" srcId="{AA4BE4EA-D017-411A-A59F-14E24282F20A}" destId="{BA38B409-2C02-428F-8ED3-802A57472370}" srcOrd="2" destOrd="0" presId="urn:microsoft.com/office/officeart/2005/8/layout/hProcess4"/>
    <dgm:cxn modelId="{B248C30D-62B5-6B43-AC7A-9792FED651D6}" type="presParOf" srcId="{AA4BE4EA-D017-411A-A59F-14E24282F20A}" destId="{66971AE9-9B47-4192-80CE-77283FE085BA}" srcOrd="3" destOrd="0" presId="urn:microsoft.com/office/officeart/2005/8/layout/hProcess4"/>
    <dgm:cxn modelId="{5E4B96BC-5BB0-2242-94A7-34BBB4A52EA4}" type="presParOf" srcId="{AA4BE4EA-D017-411A-A59F-14E24282F20A}" destId="{924AB61B-C55A-44CA-BB7B-5FD3297A4786}" srcOrd="4" destOrd="0" presId="urn:microsoft.com/office/officeart/2005/8/layout/hProcess4"/>
    <dgm:cxn modelId="{74D35903-6F87-C940-98E4-A98B7A13A5BE}" type="presParOf" srcId="{A585BC23-4DF6-4C6D-A95F-96C3199E772A}" destId="{014393A4-3029-4981-9552-0A52F2EC14C5}" srcOrd="1" destOrd="0" presId="urn:microsoft.com/office/officeart/2005/8/layout/hProcess4"/>
    <dgm:cxn modelId="{853632A7-D7BC-3F46-991C-618A61C3C435}" type="presParOf" srcId="{A585BC23-4DF6-4C6D-A95F-96C3199E772A}" destId="{2DE87DEF-3F5B-4AE3-A381-844B176B2678}" srcOrd="2" destOrd="0" presId="urn:microsoft.com/office/officeart/2005/8/layout/hProcess4"/>
    <dgm:cxn modelId="{6B5870A3-6BFE-DB45-8C73-610ED81EA6CA}" type="presParOf" srcId="{2DE87DEF-3F5B-4AE3-A381-844B176B2678}" destId="{1B5EB957-2391-497C-A4C5-36FCBFB88EB2}" srcOrd="0" destOrd="0" presId="urn:microsoft.com/office/officeart/2005/8/layout/hProcess4"/>
    <dgm:cxn modelId="{EB253C7D-E414-8E45-9BF1-B0586DB01CE2}" type="presParOf" srcId="{2DE87DEF-3F5B-4AE3-A381-844B176B2678}" destId="{03F9BAE0-32A4-402E-BB4A-AF20C933905B}" srcOrd="1" destOrd="0" presId="urn:microsoft.com/office/officeart/2005/8/layout/hProcess4"/>
    <dgm:cxn modelId="{16753F09-51CA-AC4D-825C-C93F4A8CC4E5}" type="presParOf" srcId="{2DE87DEF-3F5B-4AE3-A381-844B176B2678}" destId="{5272F90D-8024-4455-81FD-F124EC0D87E3}" srcOrd="2" destOrd="0" presId="urn:microsoft.com/office/officeart/2005/8/layout/hProcess4"/>
    <dgm:cxn modelId="{1B5489E5-F641-E54E-953F-44380B61AA1E}" type="presParOf" srcId="{2DE87DEF-3F5B-4AE3-A381-844B176B2678}" destId="{B18C1AC6-B04F-480C-BF48-80449836B98A}" srcOrd="3" destOrd="0" presId="urn:microsoft.com/office/officeart/2005/8/layout/hProcess4"/>
    <dgm:cxn modelId="{D29ABC79-C068-CB46-BD31-599FD8C6637C}" type="presParOf" srcId="{2DE87DEF-3F5B-4AE3-A381-844B176B2678}" destId="{5819ED75-0478-4EB7-9B54-1F2AEB2157EF}" srcOrd="4" destOrd="0" presId="urn:microsoft.com/office/officeart/2005/8/layout/hProcess4"/>
    <dgm:cxn modelId="{C867D888-C96A-F64E-ABF3-6E76E47E680E}" type="presParOf" srcId="{A585BC23-4DF6-4C6D-A95F-96C3199E772A}" destId="{5CEEE078-B524-46F7-B0E9-724622DF3C28}" srcOrd="3" destOrd="0" presId="urn:microsoft.com/office/officeart/2005/8/layout/hProcess4"/>
    <dgm:cxn modelId="{E672D9AB-709D-9E40-A953-FAD3F02F6D2F}" type="presParOf" srcId="{A585BC23-4DF6-4C6D-A95F-96C3199E772A}" destId="{E6A25F85-4FF4-4D14-8F9B-86D605A93258}" srcOrd="4" destOrd="0" presId="urn:microsoft.com/office/officeart/2005/8/layout/hProcess4"/>
    <dgm:cxn modelId="{ECE20B51-E1C1-2840-B214-588BAB62796A}" type="presParOf" srcId="{E6A25F85-4FF4-4D14-8F9B-86D605A93258}" destId="{0F5BB00A-BDB7-4AD7-84B9-D35358C16324}" srcOrd="0" destOrd="0" presId="urn:microsoft.com/office/officeart/2005/8/layout/hProcess4"/>
    <dgm:cxn modelId="{48207EB8-8F79-1E41-BFAB-57F54FC36FE3}" type="presParOf" srcId="{E6A25F85-4FF4-4D14-8F9B-86D605A93258}" destId="{FE49065F-7B57-429C-ADEA-B2124D18054B}" srcOrd="1" destOrd="0" presId="urn:microsoft.com/office/officeart/2005/8/layout/hProcess4"/>
    <dgm:cxn modelId="{E8BCEB37-C810-F84B-AEF8-8420D07C970E}" type="presParOf" srcId="{E6A25F85-4FF4-4D14-8F9B-86D605A93258}" destId="{DB849428-D27D-4FE1-9F30-80946240BECA}" srcOrd="2" destOrd="0" presId="urn:microsoft.com/office/officeart/2005/8/layout/hProcess4"/>
    <dgm:cxn modelId="{A88B59ED-0E95-1842-B738-82CF8886ACF2}" type="presParOf" srcId="{E6A25F85-4FF4-4D14-8F9B-86D605A93258}" destId="{3FB63AD1-2CE9-4A27-A5FF-A7CF7D461492}" srcOrd="3" destOrd="0" presId="urn:microsoft.com/office/officeart/2005/8/layout/hProcess4"/>
    <dgm:cxn modelId="{89865A0D-0E93-454F-996F-21DB3242B8D7}" type="presParOf" srcId="{E6A25F85-4FF4-4D14-8F9B-86D605A93258}" destId="{7AC268D6-74AF-44B5-BA82-452968EDC3DE}" srcOrd="4" destOrd="0" presId="urn:microsoft.com/office/officeart/2005/8/layout/hProcess4"/>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8800F29-7C97-4F5D-A7A8-3C4CB652B61E}" type="doc">
      <dgm:prSet loTypeId="urn:microsoft.com/office/officeart/2005/8/layout/process1" loCatId="process" qsTypeId="urn:microsoft.com/office/officeart/2005/8/quickstyle/simple1" qsCatId="simple" csTypeId="urn:microsoft.com/office/officeart/2005/8/colors/accent1_2" csCatId="accent1" phldr="1"/>
      <dgm:spPr/>
    </dgm:pt>
    <dgm:pt modelId="{76FD5A9B-BAB2-4E62-9C47-6798FAD5BC59}">
      <dgm:prSet phldrT="[Text]" custT="1"/>
      <dgm:spPr>
        <a:solidFill>
          <a:srgbClr val="FF0000"/>
        </a:solidFill>
      </dgm:spPr>
      <dgm:t>
        <a:bodyPr/>
        <a:lstStyle/>
        <a:p>
          <a:r>
            <a:rPr lang="en-US" sz="2800" b="1" dirty="0" smtClean="0"/>
            <a:t>Ethical clearance</a:t>
          </a:r>
          <a:endParaRPr lang="en-US" sz="2800" b="1" dirty="0"/>
        </a:p>
      </dgm:t>
    </dgm:pt>
    <dgm:pt modelId="{07C5E134-7BB1-48C4-8A46-509A225F8A74}" type="parTrans" cxnId="{60F2B9B0-F6FD-47AC-B769-7CA8FA404B1A}">
      <dgm:prSet/>
      <dgm:spPr/>
      <dgm:t>
        <a:bodyPr/>
        <a:lstStyle/>
        <a:p>
          <a:endParaRPr lang="en-US"/>
        </a:p>
      </dgm:t>
    </dgm:pt>
    <dgm:pt modelId="{D6DD48C0-CE81-45CC-95A9-09D2C9421B02}" type="sibTrans" cxnId="{60F2B9B0-F6FD-47AC-B769-7CA8FA404B1A}">
      <dgm:prSet/>
      <dgm:spPr/>
      <dgm:t>
        <a:bodyPr/>
        <a:lstStyle/>
        <a:p>
          <a:endParaRPr lang="en-US"/>
        </a:p>
      </dgm:t>
    </dgm:pt>
    <dgm:pt modelId="{358375BF-7647-44AE-8E6C-145519A10A53}" type="pres">
      <dgm:prSet presAssocID="{78800F29-7C97-4F5D-A7A8-3C4CB652B61E}" presName="Name0" presStyleCnt="0">
        <dgm:presLayoutVars>
          <dgm:dir/>
          <dgm:resizeHandles val="exact"/>
        </dgm:presLayoutVars>
      </dgm:prSet>
      <dgm:spPr/>
    </dgm:pt>
    <dgm:pt modelId="{8F7A542C-FE24-455C-803D-12DF04D49C10}" type="pres">
      <dgm:prSet presAssocID="{76FD5A9B-BAB2-4E62-9C47-6798FAD5BC59}" presName="node" presStyleLbl="node1" presStyleIdx="0" presStyleCnt="1" custLinFactNeighborX="-673" custLinFactNeighborY="20183">
        <dgm:presLayoutVars>
          <dgm:bulletEnabled val="1"/>
        </dgm:presLayoutVars>
      </dgm:prSet>
      <dgm:spPr/>
      <dgm:t>
        <a:bodyPr/>
        <a:lstStyle/>
        <a:p>
          <a:endParaRPr lang="en-US"/>
        </a:p>
      </dgm:t>
    </dgm:pt>
  </dgm:ptLst>
  <dgm:cxnLst>
    <dgm:cxn modelId="{E2908057-899B-924B-AEC7-E93AA4968309}" type="presOf" srcId="{78800F29-7C97-4F5D-A7A8-3C4CB652B61E}" destId="{358375BF-7647-44AE-8E6C-145519A10A53}" srcOrd="0" destOrd="0" presId="urn:microsoft.com/office/officeart/2005/8/layout/process1"/>
    <dgm:cxn modelId="{B9C725A1-061E-3746-9F51-5441A060C3F2}" type="presOf" srcId="{76FD5A9B-BAB2-4E62-9C47-6798FAD5BC59}" destId="{8F7A542C-FE24-455C-803D-12DF04D49C10}" srcOrd="0" destOrd="0" presId="urn:microsoft.com/office/officeart/2005/8/layout/process1"/>
    <dgm:cxn modelId="{60F2B9B0-F6FD-47AC-B769-7CA8FA404B1A}" srcId="{78800F29-7C97-4F5D-A7A8-3C4CB652B61E}" destId="{76FD5A9B-BAB2-4E62-9C47-6798FAD5BC59}" srcOrd="0" destOrd="0" parTransId="{07C5E134-7BB1-48C4-8A46-509A225F8A74}" sibTransId="{D6DD48C0-CE81-45CC-95A9-09D2C9421B02}"/>
    <dgm:cxn modelId="{C52299FC-61EE-1248-A644-EBC203E2D593}" type="presParOf" srcId="{358375BF-7647-44AE-8E6C-145519A10A53}" destId="{8F7A542C-FE24-455C-803D-12DF04D49C10}" srcOrd="0" destOrd="0" presId="urn:microsoft.com/office/officeart/2005/8/layout/process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8800F29-7C97-4F5D-A7A8-3C4CB652B61E}" type="doc">
      <dgm:prSet loTypeId="urn:microsoft.com/office/officeart/2005/8/layout/process1" loCatId="process" qsTypeId="urn:microsoft.com/office/officeart/2005/8/quickstyle/simple1" qsCatId="simple" csTypeId="urn:microsoft.com/office/officeart/2005/8/colors/accent1_2" csCatId="accent1" phldr="1"/>
      <dgm:spPr/>
    </dgm:pt>
    <dgm:pt modelId="{76FD5A9B-BAB2-4E62-9C47-6798FAD5BC59}">
      <dgm:prSet phldrT="[Text]" custT="1"/>
      <dgm:spPr>
        <a:solidFill>
          <a:srgbClr val="FF0000"/>
        </a:solidFill>
      </dgm:spPr>
      <dgm:t>
        <a:bodyPr/>
        <a:lstStyle/>
        <a:p>
          <a:r>
            <a:rPr lang="en-US" sz="2800" dirty="0" smtClean="0"/>
            <a:t>Ethical clearance</a:t>
          </a:r>
          <a:endParaRPr lang="en-US" sz="2800" dirty="0"/>
        </a:p>
      </dgm:t>
    </dgm:pt>
    <dgm:pt modelId="{07C5E134-7BB1-48C4-8A46-509A225F8A74}" type="parTrans" cxnId="{60F2B9B0-F6FD-47AC-B769-7CA8FA404B1A}">
      <dgm:prSet/>
      <dgm:spPr/>
      <dgm:t>
        <a:bodyPr/>
        <a:lstStyle/>
        <a:p>
          <a:endParaRPr lang="en-US"/>
        </a:p>
      </dgm:t>
    </dgm:pt>
    <dgm:pt modelId="{D6DD48C0-CE81-45CC-95A9-09D2C9421B02}" type="sibTrans" cxnId="{60F2B9B0-F6FD-47AC-B769-7CA8FA404B1A}">
      <dgm:prSet/>
      <dgm:spPr/>
      <dgm:t>
        <a:bodyPr/>
        <a:lstStyle/>
        <a:p>
          <a:endParaRPr lang="en-US"/>
        </a:p>
      </dgm:t>
    </dgm:pt>
    <dgm:pt modelId="{358375BF-7647-44AE-8E6C-145519A10A53}" type="pres">
      <dgm:prSet presAssocID="{78800F29-7C97-4F5D-A7A8-3C4CB652B61E}" presName="Name0" presStyleCnt="0">
        <dgm:presLayoutVars>
          <dgm:dir/>
          <dgm:resizeHandles val="exact"/>
        </dgm:presLayoutVars>
      </dgm:prSet>
      <dgm:spPr/>
    </dgm:pt>
    <dgm:pt modelId="{8F7A542C-FE24-455C-803D-12DF04D49C10}" type="pres">
      <dgm:prSet presAssocID="{76FD5A9B-BAB2-4E62-9C47-6798FAD5BC59}" presName="node" presStyleLbl="node1" presStyleIdx="0" presStyleCnt="1" custLinFactY="15001" custLinFactNeighborX="11721" custLinFactNeighborY="100000">
        <dgm:presLayoutVars>
          <dgm:bulletEnabled val="1"/>
        </dgm:presLayoutVars>
      </dgm:prSet>
      <dgm:spPr/>
      <dgm:t>
        <a:bodyPr/>
        <a:lstStyle/>
        <a:p>
          <a:endParaRPr lang="en-US"/>
        </a:p>
      </dgm:t>
    </dgm:pt>
  </dgm:ptLst>
  <dgm:cxnLst>
    <dgm:cxn modelId="{320AA95F-DCE5-8440-A4D5-6E3A77B04C86}" type="presOf" srcId="{78800F29-7C97-4F5D-A7A8-3C4CB652B61E}" destId="{358375BF-7647-44AE-8E6C-145519A10A53}" srcOrd="0" destOrd="0" presId="urn:microsoft.com/office/officeart/2005/8/layout/process1"/>
    <dgm:cxn modelId="{60F2B9B0-F6FD-47AC-B769-7CA8FA404B1A}" srcId="{78800F29-7C97-4F5D-A7A8-3C4CB652B61E}" destId="{76FD5A9B-BAB2-4E62-9C47-6798FAD5BC59}" srcOrd="0" destOrd="0" parTransId="{07C5E134-7BB1-48C4-8A46-509A225F8A74}" sibTransId="{D6DD48C0-CE81-45CC-95A9-09D2C9421B02}"/>
    <dgm:cxn modelId="{82BBC82D-AE6C-2347-A220-171B3C4951A3}" type="presOf" srcId="{76FD5A9B-BAB2-4E62-9C47-6798FAD5BC59}" destId="{8F7A542C-FE24-455C-803D-12DF04D49C10}" srcOrd="0" destOrd="0" presId="urn:microsoft.com/office/officeart/2005/8/layout/process1"/>
    <dgm:cxn modelId="{5559D110-C29A-CD46-A103-4C760C0D3201}" type="presParOf" srcId="{358375BF-7647-44AE-8E6C-145519A10A53}" destId="{8F7A542C-FE24-455C-803D-12DF04D49C10}" srcOrd="0" destOrd="0" presId="urn:microsoft.com/office/officeart/2005/8/layout/process1"/>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654729-B721-4047-9F82-75F271CC61F4}">
      <dsp:nvSpPr>
        <dsp:cNvPr id="0" name=""/>
        <dsp:cNvSpPr/>
      </dsp:nvSpPr>
      <dsp:spPr>
        <a:xfrm>
          <a:off x="5142486" y="1628921"/>
          <a:ext cx="231167" cy="1329349"/>
        </a:xfrm>
        <a:custGeom>
          <a:avLst/>
          <a:gdLst/>
          <a:ahLst/>
          <a:cxnLst/>
          <a:rect l="0" t="0" r="0" b="0"/>
          <a:pathLst>
            <a:path>
              <a:moveTo>
                <a:pt x="231167" y="0"/>
              </a:moveTo>
              <a:lnTo>
                <a:pt x="231167" y="1329349"/>
              </a:lnTo>
              <a:lnTo>
                <a:pt x="0" y="1329349"/>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D14050C-19AC-E941-8B93-CDBD42A66925}">
      <dsp:nvSpPr>
        <dsp:cNvPr id="0" name=""/>
        <dsp:cNvSpPr/>
      </dsp:nvSpPr>
      <dsp:spPr>
        <a:xfrm>
          <a:off x="5373654" y="1628921"/>
          <a:ext cx="4134608" cy="2694621"/>
        </a:xfrm>
        <a:custGeom>
          <a:avLst/>
          <a:gdLst/>
          <a:ahLst/>
          <a:cxnLst/>
          <a:rect l="0" t="0" r="0" b="0"/>
          <a:pathLst>
            <a:path>
              <a:moveTo>
                <a:pt x="0" y="0"/>
              </a:moveTo>
              <a:lnTo>
                <a:pt x="0" y="2445493"/>
              </a:lnTo>
              <a:lnTo>
                <a:pt x="4134608" y="2445493"/>
              </a:lnTo>
              <a:lnTo>
                <a:pt x="4134608" y="2694621"/>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906DF73-DE26-C94C-9D7A-68ADEA0DDBAD}">
      <dsp:nvSpPr>
        <dsp:cNvPr id="0" name=""/>
        <dsp:cNvSpPr/>
      </dsp:nvSpPr>
      <dsp:spPr>
        <a:xfrm>
          <a:off x="5373654" y="1628921"/>
          <a:ext cx="1519257" cy="2694621"/>
        </a:xfrm>
        <a:custGeom>
          <a:avLst/>
          <a:gdLst/>
          <a:ahLst/>
          <a:cxnLst/>
          <a:rect l="0" t="0" r="0" b="0"/>
          <a:pathLst>
            <a:path>
              <a:moveTo>
                <a:pt x="0" y="0"/>
              </a:moveTo>
              <a:lnTo>
                <a:pt x="0" y="2445493"/>
              </a:lnTo>
              <a:lnTo>
                <a:pt x="1519257" y="2445493"/>
              </a:lnTo>
              <a:lnTo>
                <a:pt x="1519257" y="2694621"/>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48E11B1-125B-524D-AD12-94955A3417DE}">
      <dsp:nvSpPr>
        <dsp:cNvPr id="0" name=""/>
        <dsp:cNvSpPr/>
      </dsp:nvSpPr>
      <dsp:spPr>
        <a:xfrm>
          <a:off x="4122589" y="1628921"/>
          <a:ext cx="1251064" cy="2694621"/>
        </a:xfrm>
        <a:custGeom>
          <a:avLst/>
          <a:gdLst/>
          <a:ahLst/>
          <a:cxnLst/>
          <a:rect l="0" t="0" r="0" b="0"/>
          <a:pathLst>
            <a:path>
              <a:moveTo>
                <a:pt x="1251064" y="0"/>
              </a:moveTo>
              <a:lnTo>
                <a:pt x="1251064" y="2445493"/>
              </a:lnTo>
              <a:lnTo>
                <a:pt x="0" y="2445493"/>
              </a:lnTo>
              <a:lnTo>
                <a:pt x="0" y="2694621"/>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4DF03A0F-2141-0444-A8A3-E79A1C18C3A1}">
      <dsp:nvSpPr>
        <dsp:cNvPr id="0" name=""/>
        <dsp:cNvSpPr/>
      </dsp:nvSpPr>
      <dsp:spPr>
        <a:xfrm>
          <a:off x="1340808" y="1628921"/>
          <a:ext cx="4032845" cy="2694621"/>
        </a:xfrm>
        <a:custGeom>
          <a:avLst/>
          <a:gdLst/>
          <a:ahLst/>
          <a:cxnLst/>
          <a:rect l="0" t="0" r="0" b="0"/>
          <a:pathLst>
            <a:path>
              <a:moveTo>
                <a:pt x="4032845" y="0"/>
              </a:moveTo>
              <a:lnTo>
                <a:pt x="4032845" y="2445493"/>
              </a:lnTo>
              <a:lnTo>
                <a:pt x="0" y="2445493"/>
              </a:lnTo>
              <a:lnTo>
                <a:pt x="0" y="2694621"/>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C19419F-4D08-AB47-9BDE-71B09A58ED2C}">
      <dsp:nvSpPr>
        <dsp:cNvPr id="0" name=""/>
        <dsp:cNvSpPr/>
      </dsp:nvSpPr>
      <dsp:spPr>
        <a:xfrm>
          <a:off x="4021823" y="39054"/>
          <a:ext cx="2703661" cy="1589867"/>
        </a:xfrm>
        <a:prstGeom prst="rect">
          <a:avLst/>
        </a:prstGeom>
        <a:solidFill>
          <a:srgbClr val="7030A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sz="2200" kern="1200" dirty="0" smtClean="0"/>
            <a:t>Committee For National Policy On “Bio-innovations Through  Genome Editing  Applications </a:t>
          </a:r>
          <a:endParaRPr lang="en-US" sz="2200" kern="1200" dirty="0"/>
        </a:p>
      </dsp:txBody>
      <dsp:txXfrm>
        <a:off x="4021823" y="39054"/>
        <a:ext cx="2703661" cy="1589867"/>
      </dsp:txXfrm>
    </dsp:sp>
    <dsp:sp modelId="{14172902-D65F-DF43-96AC-9AABACACD3B1}">
      <dsp:nvSpPr>
        <dsp:cNvPr id="0" name=""/>
        <dsp:cNvSpPr/>
      </dsp:nvSpPr>
      <dsp:spPr>
        <a:xfrm>
          <a:off x="243610" y="4323543"/>
          <a:ext cx="2194395" cy="1119654"/>
        </a:xfrm>
        <a:prstGeom prst="rect">
          <a:avLst/>
        </a:prstGeom>
        <a:solidFill>
          <a:srgbClr val="00B050"/>
        </a:solidFill>
        <a:ln w="12700" cap="flat" cmpd="sng" algn="ctr">
          <a:solidFill>
            <a:schemeClr val="accent6">
              <a:shade val="50000"/>
            </a:schemeClr>
          </a:solidFill>
          <a:prstDash val="solid"/>
          <a:miter lim="800000"/>
        </a:ln>
        <a:effectLst/>
      </dsp:spPr>
      <dsp:style>
        <a:lnRef idx="2">
          <a:schemeClr val="accent6">
            <a:shade val="50000"/>
          </a:schemeClr>
        </a:lnRef>
        <a:fillRef idx="1">
          <a:schemeClr val="accent6"/>
        </a:fillRef>
        <a:effectRef idx="0">
          <a:schemeClr val="accent6"/>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sz="2200" kern="1200" dirty="0" smtClean="0"/>
            <a:t>Data Requirements For Genome Editing In Plants </a:t>
          </a:r>
          <a:endParaRPr lang="en-US" sz="2200" kern="1200" dirty="0"/>
        </a:p>
      </dsp:txBody>
      <dsp:txXfrm>
        <a:off x="243610" y="4323543"/>
        <a:ext cx="2194395" cy="1119654"/>
      </dsp:txXfrm>
    </dsp:sp>
    <dsp:sp modelId="{6274F9AB-F09F-4947-8D80-BD73918346F7}">
      <dsp:nvSpPr>
        <dsp:cNvPr id="0" name=""/>
        <dsp:cNvSpPr/>
      </dsp:nvSpPr>
      <dsp:spPr>
        <a:xfrm>
          <a:off x="2936263" y="4323543"/>
          <a:ext cx="2372652" cy="11863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Committee on Clinical trials Regime </a:t>
          </a:r>
          <a:endParaRPr lang="en-US" sz="2400" kern="1200" dirty="0"/>
        </a:p>
      </dsp:txBody>
      <dsp:txXfrm>
        <a:off x="2936263" y="4323543"/>
        <a:ext cx="2372652" cy="1186326"/>
      </dsp:txXfrm>
    </dsp:sp>
    <dsp:sp modelId="{559789DD-B413-C043-913D-891C4C155C77}">
      <dsp:nvSpPr>
        <dsp:cNvPr id="0" name=""/>
        <dsp:cNvSpPr/>
      </dsp:nvSpPr>
      <dsp:spPr>
        <a:xfrm>
          <a:off x="5807173" y="4323543"/>
          <a:ext cx="2171475" cy="1100780"/>
        </a:xfrm>
        <a:prstGeom prst="rect">
          <a:avLst/>
        </a:prstGeom>
        <a:solidFill>
          <a:srgbClr val="C00000"/>
        </a:solidFill>
        <a:ln w="19050" cap="flat" cmpd="sng" algn="ctr">
          <a:solidFill>
            <a:srgbClr val="C00000"/>
          </a:solidFill>
          <a:prstDash val="solid"/>
          <a:miter lim="800000"/>
        </a:ln>
        <a:effectLst/>
      </dsp:spPr>
      <dsp:style>
        <a:lnRef idx="3">
          <a:schemeClr val="lt1"/>
        </a:lnRef>
        <a:fillRef idx="1">
          <a:schemeClr val="accent2"/>
        </a:fillRef>
        <a:effectRef idx="1">
          <a:schemeClr val="accent2"/>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sz="2200" kern="1200" dirty="0" smtClean="0"/>
            <a:t>Data requirements for Human genome Editing</a:t>
          </a:r>
          <a:endParaRPr lang="en-US" sz="2200" kern="1200" dirty="0"/>
        </a:p>
      </dsp:txBody>
      <dsp:txXfrm>
        <a:off x="5807173" y="4323543"/>
        <a:ext cx="2171475" cy="1100780"/>
      </dsp:txXfrm>
    </dsp:sp>
    <dsp:sp modelId="{BA380A28-2D95-964C-8E7B-2A8057FC9FD6}">
      <dsp:nvSpPr>
        <dsp:cNvPr id="0" name=""/>
        <dsp:cNvSpPr/>
      </dsp:nvSpPr>
      <dsp:spPr>
        <a:xfrm>
          <a:off x="8476905" y="4323543"/>
          <a:ext cx="2062713" cy="1001615"/>
        </a:xfrm>
        <a:prstGeom prst="rect">
          <a:avLst/>
        </a:prstGeom>
        <a:solidFill>
          <a:srgbClr val="00B0F0"/>
        </a:solidFill>
        <a:ln w="6350" cap="flat" cmpd="sng" algn="ctr">
          <a:solidFill>
            <a:schemeClr val="accent2"/>
          </a:solidFill>
          <a:prstDash val="solid"/>
          <a:miter lim="800000"/>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smtClean="0"/>
            <a:t>Data Requirements For Genome Editing In Animals</a:t>
          </a:r>
          <a:endParaRPr lang="en-US" sz="2000" kern="1200" dirty="0"/>
        </a:p>
      </dsp:txBody>
      <dsp:txXfrm>
        <a:off x="8476905" y="4323543"/>
        <a:ext cx="2062713" cy="1001615"/>
      </dsp:txXfrm>
    </dsp:sp>
    <dsp:sp modelId="{EF951B55-4E92-7049-84B0-EFD1A0114FBF}">
      <dsp:nvSpPr>
        <dsp:cNvPr id="0" name=""/>
        <dsp:cNvSpPr/>
      </dsp:nvSpPr>
      <dsp:spPr>
        <a:xfrm>
          <a:off x="2266499" y="2091256"/>
          <a:ext cx="2875987" cy="1734029"/>
        </a:xfrm>
        <a:prstGeom prst="rect">
          <a:avLst/>
        </a:prstGeom>
        <a:solidFill>
          <a:srgbClr val="00206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sz="2200" kern="1200" dirty="0" smtClean="0"/>
            <a:t>Apex Committee On Regulatory Policy On Biosafety And Biosecurity  Genome Editing Of Organisms </a:t>
          </a:r>
          <a:endParaRPr lang="en-US" sz="2200" kern="1200" dirty="0"/>
        </a:p>
      </dsp:txBody>
      <dsp:txXfrm>
        <a:off x="2266499" y="2091256"/>
        <a:ext cx="2875987" cy="17340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2C9AE5-CD20-4B42-8AB8-E2100479EC3A}">
      <dsp:nvSpPr>
        <dsp:cNvPr id="0" name=""/>
        <dsp:cNvSpPr/>
      </dsp:nvSpPr>
      <dsp:spPr>
        <a:xfrm>
          <a:off x="0" y="807"/>
          <a:ext cx="11934700" cy="825564"/>
        </a:xfrm>
        <a:prstGeom prst="roundRect">
          <a:avLst/>
        </a:prstGeom>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hemeClr val="accent5"/>
        </a:lnRef>
        <a:fillRef idx="3">
          <a:schemeClr val="accent5"/>
        </a:fillRef>
        <a:effectRef idx="3">
          <a:schemeClr val="accent5"/>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latin typeface="Times New Roman" charset="0"/>
              <a:ea typeface="Times New Roman" charset="0"/>
              <a:cs typeface="Times New Roman" charset="0"/>
            </a:rPr>
            <a:t>The Regulatory pathway  for genome editing from for  gene therapy </a:t>
          </a:r>
          <a:r>
            <a:rPr lang="mr-IN" sz="2400" b="1" kern="1200" dirty="0" smtClean="0">
              <a:latin typeface="Times New Roman" charset="0"/>
              <a:ea typeface="Times New Roman" charset="0"/>
              <a:cs typeface="Times New Roman" charset="0"/>
            </a:rPr>
            <a:t>–</a:t>
          </a:r>
          <a:r>
            <a:rPr lang="en-US" sz="2400" b="1" kern="1200" dirty="0" smtClean="0">
              <a:latin typeface="Times New Roman" charset="0"/>
              <a:ea typeface="Times New Roman" charset="0"/>
              <a:cs typeface="Times New Roman" charset="0"/>
            </a:rPr>
            <a:t> </a:t>
          </a:r>
        </a:p>
        <a:p>
          <a:pPr lvl="0" algn="ctr" defTabSz="1066800" rtl="0">
            <a:lnSpc>
              <a:spcPct val="90000"/>
            </a:lnSpc>
            <a:spcBef>
              <a:spcPct val="0"/>
            </a:spcBef>
            <a:spcAft>
              <a:spcPct val="35000"/>
            </a:spcAft>
          </a:pPr>
          <a:r>
            <a:rPr lang="en-US" sz="2400" b="1" kern="1200" dirty="0" smtClean="0">
              <a:latin typeface="Times New Roman" charset="0"/>
              <a:ea typeface="Times New Roman" charset="0"/>
              <a:cs typeface="Times New Roman" charset="0"/>
            </a:rPr>
            <a:t>R&amp;D to Clinical trials-India </a:t>
          </a:r>
          <a:endParaRPr lang="en-US" sz="2400" b="1" kern="1200" dirty="0">
            <a:latin typeface="Times New Roman" charset="0"/>
            <a:ea typeface="Times New Roman" charset="0"/>
            <a:cs typeface="Times New Roman" charset="0"/>
          </a:endParaRPr>
        </a:p>
      </dsp:txBody>
      <dsp:txXfrm>
        <a:off x="40301" y="41108"/>
        <a:ext cx="11854098" cy="7449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76ADC8-1905-4E98-8CC8-1322F09596A0}">
      <dsp:nvSpPr>
        <dsp:cNvPr id="0" name=""/>
        <dsp:cNvSpPr/>
      </dsp:nvSpPr>
      <dsp:spPr>
        <a:xfrm>
          <a:off x="3610" y="1420457"/>
          <a:ext cx="2330909" cy="17056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285750" lvl="1" indent="-285750" algn="l" defTabSz="1244600">
            <a:lnSpc>
              <a:spcPct val="90000"/>
            </a:lnSpc>
            <a:spcBef>
              <a:spcPct val="0"/>
            </a:spcBef>
            <a:spcAft>
              <a:spcPct val="15000"/>
            </a:spcAft>
            <a:buChar char="•"/>
          </a:pPr>
          <a:r>
            <a:rPr lang="en-US" sz="2800" b="1" i="1" u="sng" kern="1200" dirty="0" smtClean="0">
              <a:solidFill>
                <a:srgbClr val="FF0000"/>
              </a:solidFill>
            </a:rPr>
            <a:t>Safety</a:t>
          </a:r>
          <a:endParaRPr lang="en-US" sz="2800" b="1" i="1" u="sng" kern="1200" dirty="0">
            <a:solidFill>
              <a:srgbClr val="FF0000"/>
            </a:solidFill>
          </a:endParaRPr>
        </a:p>
        <a:p>
          <a:pPr marL="228600" lvl="1" indent="-228600" algn="l" defTabSz="889000">
            <a:lnSpc>
              <a:spcPct val="90000"/>
            </a:lnSpc>
            <a:spcBef>
              <a:spcPct val="0"/>
            </a:spcBef>
            <a:spcAft>
              <a:spcPct val="15000"/>
            </a:spcAft>
            <a:buChar char="•"/>
          </a:pPr>
          <a:r>
            <a:rPr lang="en-US" sz="2000" b="1" kern="1200" dirty="0" smtClean="0"/>
            <a:t>IBSC</a:t>
          </a:r>
          <a:endParaRPr lang="en-US" sz="2000" b="1" kern="1200" dirty="0"/>
        </a:p>
        <a:p>
          <a:pPr marL="228600" lvl="1" indent="-228600" algn="l" defTabSz="889000">
            <a:lnSpc>
              <a:spcPct val="90000"/>
            </a:lnSpc>
            <a:spcBef>
              <a:spcPct val="0"/>
            </a:spcBef>
            <a:spcAft>
              <a:spcPct val="15000"/>
            </a:spcAft>
            <a:buChar char="•"/>
          </a:pPr>
          <a:r>
            <a:rPr lang="en-US" sz="2000" b="1" kern="1200" dirty="0" smtClean="0"/>
            <a:t>Rules 1989,EPA 1986</a:t>
          </a:r>
          <a:endParaRPr lang="en-US" sz="2000" b="1" kern="1200" dirty="0"/>
        </a:p>
      </dsp:txBody>
      <dsp:txXfrm>
        <a:off x="42863" y="1459710"/>
        <a:ext cx="2252403" cy="1261675"/>
      </dsp:txXfrm>
    </dsp:sp>
    <dsp:sp modelId="{014393A4-3029-4981-9552-0A52F2EC14C5}">
      <dsp:nvSpPr>
        <dsp:cNvPr id="0" name=""/>
        <dsp:cNvSpPr/>
      </dsp:nvSpPr>
      <dsp:spPr>
        <a:xfrm>
          <a:off x="1244478" y="1560650"/>
          <a:ext cx="2705799" cy="2705799"/>
        </a:xfrm>
        <a:prstGeom prst="leftCircularArrow">
          <a:avLst>
            <a:gd name="adj1" fmla="val 2449"/>
            <a:gd name="adj2" fmla="val 296474"/>
            <a:gd name="adj3" fmla="val 1913373"/>
            <a:gd name="adj4" fmla="val 8865878"/>
            <a:gd name="adj5" fmla="val 2857"/>
          </a:avLst>
        </a:prstGeom>
        <a:solidFill>
          <a:srgbClr val="7030A0"/>
        </a:solidFill>
        <a:ln>
          <a:noFill/>
        </a:ln>
        <a:effectLst/>
      </dsp:spPr>
      <dsp:style>
        <a:lnRef idx="0">
          <a:scrgbClr r="0" g="0" b="0"/>
        </a:lnRef>
        <a:fillRef idx="1">
          <a:scrgbClr r="0" g="0" b="0"/>
        </a:fillRef>
        <a:effectRef idx="0">
          <a:scrgbClr r="0" g="0" b="0"/>
        </a:effectRef>
        <a:fontRef idx="minor">
          <a:schemeClr val="lt1"/>
        </a:fontRef>
      </dsp:style>
    </dsp:sp>
    <dsp:sp modelId="{66971AE9-9B47-4192-80CE-77283FE085BA}">
      <dsp:nvSpPr>
        <dsp:cNvPr id="0" name=""/>
        <dsp:cNvSpPr/>
      </dsp:nvSpPr>
      <dsp:spPr>
        <a:xfrm>
          <a:off x="616774" y="3064175"/>
          <a:ext cx="1793921" cy="532714"/>
        </a:xfrm>
        <a:prstGeom prst="roundRect">
          <a:avLst>
            <a:gd name="adj" fmla="val 10000"/>
          </a:avLst>
        </a:prstGeom>
        <a:solidFill>
          <a:srgbClr val="00206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5245" tIns="36830" rIns="55245" bIns="36830" numCol="1" spcCol="1270" anchor="ctr" anchorCtr="0">
          <a:noAutofit/>
        </a:bodyPr>
        <a:lstStyle/>
        <a:p>
          <a:pPr lvl="0" algn="ctr" defTabSz="1289050">
            <a:lnSpc>
              <a:spcPct val="90000"/>
            </a:lnSpc>
            <a:spcBef>
              <a:spcPct val="0"/>
            </a:spcBef>
            <a:spcAft>
              <a:spcPct val="35000"/>
            </a:spcAft>
          </a:pPr>
          <a:r>
            <a:rPr lang="en-US" sz="2900" kern="1200" dirty="0" smtClean="0"/>
            <a:t>Laboratory</a:t>
          </a:r>
          <a:endParaRPr lang="en-US" sz="2900" kern="1200" dirty="0"/>
        </a:p>
      </dsp:txBody>
      <dsp:txXfrm>
        <a:off x="632377" y="3079778"/>
        <a:ext cx="1762715" cy="501508"/>
      </dsp:txXfrm>
    </dsp:sp>
    <dsp:sp modelId="{03F9BAE0-32A4-402E-BB4A-AF20C933905B}">
      <dsp:nvSpPr>
        <dsp:cNvPr id="0" name=""/>
        <dsp:cNvSpPr/>
      </dsp:nvSpPr>
      <dsp:spPr>
        <a:xfrm>
          <a:off x="2748425" y="1070295"/>
          <a:ext cx="2878045" cy="240104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228600" lvl="1" indent="-228600" algn="l" defTabSz="889000">
            <a:lnSpc>
              <a:spcPct val="90000"/>
            </a:lnSpc>
            <a:spcBef>
              <a:spcPct val="0"/>
            </a:spcBef>
            <a:spcAft>
              <a:spcPct val="15000"/>
            </a:spcAft>
            <a:buChar char="•"/>
          </a:pPr>
          <a:r>
            <a:rPr lang="en-US" sz="2000" b="1" i="1" u="sng" kern="1200" dirty="0" smtClean="0">
              <a:solidFill>
                <a:srgbClr val="FF0000"/>
              </a:solidFill>
            </a:rPr>
            <a:t>Safety and efficacy</a:t>
          </a:r>
          <a:endParaRPr lang="en-US" sz="2000" b="1" i="1" u="sng" kern="1200" dirty="0">
            <a:solidFill>
              <a:srgbClr val="FF0000"/>
            </a:solidFill>
          </a:endParaRPr>
        </a:p>
        <a:p>
          <a:pPr marL="228600" lvl="1" indent="-228600" algn="l" defTabSz="889000">
            <a:lnSpc>
              <a:spcPct val="90000"/>
            </a:lnSpc>
            <a:spcBef>
              <a:spcPct val="0"/>
            </a:spcBef>
            <a:spcAft>
              <a:spcPct val="15000"/>
            </a:spcAft>
            <a:buChar char="•"/>
          </a:pPr>
          <a:r>
            <a:rPr lang="en-US" sz="2000" b="1" kern="1200" dirty="0" smtClean="0"/>
            <a:t>Statutory bodies</a:t>
          </a:r>
          <a:endParaRPr lang="en-US" sz="2000" b="1" kern="1200" dirty="0"/>
        </a:p>
        <a:p>
          <a:pPr marL="228600" lvl="1" indent="-228600" algn="l" defTabSz="889000">
            <a:lnSpc>
              <a:spcPct val="90000"/>
            </a:lnSpc>
            <a:spcBef>
              <a:spcPct val="0"/>
            </a:spcBef>
            <a:spcAft>
              <a:spcPct val="15000"/>
            </a:spcAft>
            <a:buChar char="•"/>
          </a:pPr>
          <a:r>
            <a:rPr lang="en-US" sz="2000" b="1" kern="1200" dirty="0" smtClean="0"/>
            <a:t>(RCGM/GEAC at federal </a:t>
          </a:r>
          <a:r>
            <a:rPr lang="en-US" sz="2000" b="1" kern="1200" dirty="0" err="1" smtClean="0"/>
            <a:t>govt</a:t>
          </a:r>
          <a:r>
            <a:rPr lang="en-US" sz="2000" b="1" kern="1200" dirty="0" smtClean="0"/>
            <a:t> level</a:t>
          </a:r>
          <a:endParaRPr lang="en-US" sz="2000" b="1" kern="1200" dirty="0"/>
        </a:p>
        <a:p>
          <a:pPr marL="228600" lvl="1" indent="-228600" algn="l" defTabSz="889000">
            <a:lnSpc>
              <a:spcPct val="90000"/>
            </a:lnSpc>
            <a:spcBef>
              <a:spcPct val="0"/>
            </a:spcBef>
            <a:spcAft>
              <a:spcPct val="15000"/>
            </a:spcAft>
            <a:buChar char="•"/>
          </a:pPr>
          <a:r>
            <a:rPr lang="en-US" sz="2000" b="1" kern="1200" dirty="0" smtClean="0"/>
            <a:t>Rules 1989,EPA 1986  </a:t>
          </a:r>
          <a:endParaRPr lang="en-US" sz="2000" b="1" kern="1200" dirty="0"/>
        </a:p>
      </dsp:txBody>
      <dsp:txXfrm>
        <a:off x="2803680" y="1640059"/>
        <a:ext cx="2767535" cy="1776023"/>
      </dsp:txXfrm>
    </dsp:sp>
    <dsp:sp modelId="{5CEEE078-B524-46F7-B0E9-724622DF3C28}">
      <dsp:nvSpPr>
        <dsp:cNvPr id="0" name=""/>
        <dsp:cNvSpPr/>
      </dsp:nvSpPr>
      <dsp:spPr>
        <a:xfrm>
          <a:off x="4225644" y="814622"/>
          <a:ext cx="2937377" cy="2633451"/>
        </a:xfrm>
        <a:prstGeom prst="circularArrow">
          <a:avLst>
            <a:gd name="adj1" fmla="val 2448"/>
            <a:gd name="adj2" fmla="val 296351"/>
            <a:gd name="adj3" fmla="val 19341210"/>
            <a:gd name="adj4" fmla="val 12388582"/>
            <a:gd name="adj5" fmla="val 2856"/>
          </a:avLst>
        </a:prstGeom>
        <a:solidFill>
          <a:srgbClr val="7030A0"/>
        </a:solidFill>
        <a:ln>
          <a:noFill/>
        </a:ln>
        <a:effectLst/>
      </dsp:spPr>
      <dsp:style>
        <a:lnRef idx="0">
          <a:scrgbClr r="0" g="0" b="0"/>
        </a:lnRef>
        <a:fillRef idx="1">
          <a:scrgbClr r="0" g="0" b="0"/>
        </a:fillRef>
        <a:effectRef idx="0">
          <a:scrgbClr r="0" g="0" b="0"/>
        </a:effectRef>
        <a:fontRef idx="minor">
          <a:schemeClr val="lt1"/>
        </a:fontRef>
      </dsp:style>
    </dsp:sp>
    <dsp:sp modelId="{B18C1AC6-B04F-480C-BF48-80449836B98A}">
      <dsp:nvSpPr>
        <dsp:cNvPr id="0" name=""/>
        <dsp:cNvSpPr/>
      </dsp:nvSpPr>
      <dsp:spPr>
        <a:xfrm>
          <a:off x="3643742" y="1143370"/>
          <a:ext cx="1776752" cy="549206"/>
        </a:xfrm>
        <a:prstGeom prst="roundRect">
          <a:avLst>
            <a:gd name="adj" fmla="val 10000"/>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5245" tIns="36830" rIns="55245" bIns="36830" numCol="1" spcCol="1270" anchor="ctr" anchorCtr="0">
          <a:noAutofit/>
        </a:bodyPr>
        <a:lstStyle/>
        <a:p>
          <a:pPr lvl="0" algn="ctr" defTabSz="1289050">
            <a:lnSpc>
              <a:spcPct val="90000"/>
            </a:lnSpc>
            <a:spcBef>
              <a:spcPct val="0"/>
            </a:spcBef>
            <a:spcAft>
              <a:spcPct val="35000"/>
            </a:spcAft>
          </a:pPr>
          <a:r>
            <a:rPr lang="en-US" sz="2900" kern="1200" dirty="0" smtClean="0"/>
            <a:t>Preclinical</a:t>
          </a:r>
          <a:endParaRPr lang="en-US" sz="2900" kern="1200" dirty="0"/>
        </a:p>
      </dsp:txBody>
      <dsp:txXfrm>
        <a:off x="3659828" y="1159456"/>
        <a:ext cx="1744580" cy="517034"/>
      </dsp:txXfrm>
    </dsp:sp>
    <dsp:sp modelId="{FE49065F-7B57-429C-ADEA-B2124D18054B}">
      <dsp:nvSpPr>
        <dsp:cNvPr id="0" name=""/>
        <dsp:cNvSpPr/>
      </dsp:nvSpPr>
      <dsp:spPr>
        <a:xfrm>
          <a:off x="5942041" y="1387735"/>
          <a:ext cx="2068022" cy="170568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171450" lvl="1" indent="-171450" algn="l" defTabSz="800100">
            <a:lnSpc>
              <a:spcPct val="90000"/>
            </a:lnSpc>
            <a:spcBef>
              <a:spcPct val="0"/>
            </a:spcBef>
            <a:spcAft>
              <a:spcPct val="15000"/>
            </a:spcAft>
            <a:buChar char="•"/>
          </a:pPr>
          <a:r>
            <a:rPr lang="en-US" sz="1800" b="1" i="1" u="sng" kern="1200" dirty="0" smtClean="0">
              <a:solidFill>
                <a:srgbClr val="FF0000"/>
              </a:solidFill>
            </a:rPr>
            <a:t>Safety and efficacy and unintentional changes</a:t>
          </a:r>
          <a:endParaRPr lang="en-US" sz="3200" kern="1200" dirty="0"/>
        </a:p>
        <a:p>
          <a:pPr marL="171450" lvl="1" indent="-171450" algn="l" defTabSz="800100">
            <a:lnSpc>
              <a:spcPct val="90000"/>
            </a:lnSpc>
            <a:spcBef>
              <a:spcPct val="0"/>
            </a:spcBef>
            <a:spcAft>
              <a:spcPct val="15000"/>
            </a:spcAft>
            <a:buChar char="•"/>
          </a:pPr>
          <a:r>
            <a:rPr lang="en-US" sz="1800" kern="1200" dirty="0" smtClean="0"/>
            <a:t>DCGI/</a:t>
          </a:r>
          <a:r>
            <a:rPr lang="en-US" sz="1800" b="1" kern="1200" dirty="0" smtClean="0"/>
            <a:t>Drugs and cosmetic Act</a:t>
          </a:r>
          <a:endParaRPr lang="en-US" sz="1800" kern="1200" dirty="0"/>
        </a:p>
      </dsp:txBody>
      <dsp:txXfrm>
        <a:off x="5981294" y="1426988"/>
        <a:ext cx="1989516" cy="1261675"/>
      </dsp:txXfrm>
    </dsp:sp>
    <dsp:sp modelId="{3FB63AD1-2CE9-4A27-A5FF-A7CF7D461492}">
      <dsp:nvSpPr>
        <dsp:cNvPr id="0" name=""/>
        <dsp:cNvSpPr/>
      </dsp:nvSpPr>
      <dsp:spPr>
        <a:xfrm>
          <a:off x="6240764" y="3639422"/>
          <a:ext cx="1742377" cy="861895"/>
        </a:xfrm>
        <a:prstGeom prst="roundRect">
          <a:avLst>
            <a:gd name="adj" fmla="val 10000"/>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US" sz="2400" b="1" kern="1200" dirty="0" smtClean="0"/>
            <a:t>Human</a:t>
          </a:r>
        </a:p>
        <a:p>
          <a:pPr lvl="0" algn="ctr" defTabSz="1066800">
            <a:lnSpc>
              <a:spcPct val="90000"/>
            </a:lnSpc>
            <a:spcBef>
              <a:spcPct val="0"/>
            </a:spcBef>
            <a:spcAft>
              <a:spcPct val="35000"/>
            </a:spcAft>
          </a:pPr>
          <a:r>
            <a:rPr lang="en-US" sz="2400" b="1" kern="1200" dirty="0" smtClean="0"/>
            <a:t> Clinical </a:t>
          </a:r>
          <a:endParaRPr lang="en-US" sz="2400" b="1" kern="1200" dirty="0"/>
        </a:p>
      </dsp:txBody>
      <dsp:txXfrm>
        <a:off x="6266008" y="3664666"/>
        <a:ext cx="1691889" cy="81140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7A542C-FE24-455C-803D-12DF04D49C10}">
      <dsp:nvSpPr>
        <dsp:cNvPr id="0" name=""/>
        <dsp:cNvSpPr/>
      </dsp:nvSpPr>
      <dsp:spPr>
        <a:xfrm>
          <a:off x="0" y="0"/>
          <a:ext cx="3968493" cy="459507"/>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b="1" kern="1200" dirty="0" smtClean="0"/>
            <a:t>Ethical clearance</a:t>
          </a:r>
          <a:endParaRPr lang="en-US" sz="2800" b="1" kern="1200" dirty="0"/>
        </a:p>
      </dsp:txBody>
      <dsp:txXfrm>
        <a:off x="13459" y="13459"/>
        <a:ext cx="3941575" cy="43258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7A542C-FE24-455C-803D-12DF04D49C10}">
      <dsp:nvSpPr>
        <dsp:cNvPr id="0" name=""/>
        <dsp:cNvSpPr/>
      </dsp:nvSpPr>
      <dsp:spPr>
        <a:xfrm>
          <a:off x="6103" y="0"/>
          <a:ext cx="3120246" cy="561825"/>
        </a:xfrm>
        <a:prstGeom prst="roundRect">
          <a:avLst>
            <a:gd name="adj" fmla="val 10000"/>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smtClean="0"/>
            <a:t>Ethical clearance</a:t>
          </a:r>
          <a:endParaRPr lang="en-US" sz="2800" kern="1200" dirty="0"/>
        </a:p>
      </dsp:txBody>
      <dsp:txXfrm>
        <a:off x="22558" y="16455"/>
        <a:ext cx="3087336" cy="52891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png>
</file>

<file path=ppt/media/image12.tiff>
</file>

<file path=ppt/media/image2.png>
</file>

<file path=ppt/media/image3.png>
</file>

<file path=ppt/media/image4.tiff>
</file>

<file path=ppt/media/image5.png>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A1E11-DD62-F147-8CF3-A96989A50F08}" type="datetimeFigureOut">
              <a:rPr lang="en-US" smtClean="0"/>
              <a:t>11/26/18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273CC6-A065-2546-B0F0-93582584D802}" type="slidenum">
              <a:rPr lang="en-US" smtClean="0"/>
              <a:t>‹#›</a:t>
            </a:fld>
            <a:endParaRPr lang="en-US"/>
          </a:p>
        </p:txBody>
      </p:sp>
    </p:spTree>
    <p:extLst>
      <p:ext uri="{BB962C8B-B14F-4D97-AF65-F5344CB8AC3E}">
        <p14:creationId xmlns:p14="http://schemas.microsoft.com/office/powerpoint/2010/main" val="5313566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B273CC6-A065-2546-B0F0-93582584D802}" type="slidenum">
              <a:rPr lang="en-US" smtClean="0"/>
              <a:t>1</a:t>
            </a:fld>
            <a:endParaRPr lang="en-US"/>
          </a:p>
        </p:txBody>
      </p:sp>
    </p:spTree>
    <p:extLst>
      <p:ext uri="{BB962C8B-B14F-4D97-AF65-F5344CB8AC3E}">
        <p14:creationId xmlns:p14="http://schemas.microsoft.com/office/powerpoint/2010/main" val="1474007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CFC465B-9238-1649-BE44-AA4991E45E61}" type="datetime1">
              <a:rPr lang="en-IN" smtClean="0"/>
              <a:t>26/11/18</a:t>
            </a:fld>
            <a:endParaRPr lang="en-US"/>
          </a:p>
        </p:txBody>
      </p:sp>
      <p:sp>
        <p:nvSpPr>
          <p:cNvPr id="5" name="Footer Placeholder 4"/>
          <p:cNvSpPr>
            <a:spLocks noGrp="1"/>
          </p:cNvSpPr>
          <p:nvPr>
            <p:ph type="ftr" sz="quarter" idx="11"/>
          </p:nvPr>
        </p:nvSpPr>
        <p:spPr/>
        <p:txBody>
          <a:bodyPr/>
          <a:lstStyle/>
          <a:p>
            <a:r>
              <a:rPr lang="en-US" smtClean="0"/>
              <a:t>DBT-GOI-INDIA</a:t>
            </a:r>
            <a:endParaRPr lang="en-US"/>
          </a:p>
        </p:txBody>
      </p:sp>
      <p:sp>
        <p:nvSpPr>
          <p:cNvPr id="6" name="Slide Number Placeholder 5"/>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1099016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EB4A011-E83B-CA41-8054-96BFA2EE3D20}" type="datetime1">
              <a:rPr lang="en-IN" smtClean="0"/>
              <a:t>26/11/18</a:t>
            </a:fld>
            <a:endParaRPr lang="en-US"/>
          </a:p>
        </p:txBody>
      </p:sp>
      <p:sp>
        <p:nvSpPr>
          <p:cNvPr id="5" name="Footer Placeholder 4"/>
          <p:cNvSpPr>
            <a:spLocks noGrp="1"/>
          </p:cNvSpPr>
          <p:nvPr>
            <p:ph type="ftr" sz="quarter" idx="11"/>
          </p:nvPr>
        </p:nvSpPr>
        <p:spPr/>
        <p:txBody>
          <a:bodyPr/>
          <a:lstStyle/>
          <a:p>
            <a:r>
              <a:rPr lang="en-US" smtClean="0"/>
              <a:t>DBT-GOI-INDIA</a:t>
            </a:r>
            <a:endParaRPr lang="en-US"/>
          </a:p>
        </p:txBody>
      </p:sp>
      <p:sp>
        <p:nvSpPr>
          <p:cNvPr id="6" name="Slide Number Placeholder 5"/>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201628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ADE438B-69A9-3149-BA08-2F1D31061436}" type="datetime1">
              <a:rPr lang="en-IN" smtClean="0"/>
              <a:t>26/11/18</a:t>
            </a:fld>
            <a:endParaRPr lang="en-US"/>
          </a:p>
        </p:txBody>
      </p:sp>
      <p:sp>
        <p:nvSpPr>
          <p:cNvPr id="5" name="Footer Placeholder 4"/>
          <p:cNvSpPr>
            <a:spLocks noGrp="1"/>
          </p:cNvSpPr>
          <p:nvPr>
            <p:ph type="ftr" sz="quarter" idx="11"/>
          </p:nvPr>
        </p:nvSpPr>
        <p:spPr/>
        <p:txBody>
          <a:bodyPr/>
          <a:lstStyle/>
          <a:p>
            <a:r>
              <a:rPr lang="en-US" smtClean="0"/>
              <a:t>DBT-GOI-INDIA</a:t>
            </a:r>
            <a:endParaRPr lang="en-US"/>
          </a:p>
        </p:txBody>
      </p:sp>
      <p:sp>
        <p:nvSpPr>
          <p:cNvPr id="6" name="Slide Number Placeholder 5"/>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49290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AF80025-8438-ED4B-A7BC-DADE131B0016}"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7284D52-5A3B-5847-982F-ED6481396840}"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9D014AC-691A-E245-ABC3-C2D70338E6EC}"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CE7C7C5-E97D-2B40-8860-781CD419C8D4}" type="datetime1">
              <a:rPr lang="en-IN" smtClean="0">
                <a:solidFill>
                  <a:prstClr val="black">
                    <a:tint val="75000"/>
                  </a:prstClr>
                </a:solidFill>
              </a:rPr>
              <a:t>26/11/18</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A2D8E96-CEA5-1740-A4DE-23303D42751A}" type="datetime1">
              <a:rPr lang="en-IN" smtClean="0">
                <a:solidFill>
                  <a:prstClr val="black">
                    <a:tint val="75000"/>
                  </a:prstClr>
                </a:solidFill>
              </a:rPr>
              <a:t>26/11/18</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9" name="Slide Number Placeholder 8"/>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5AB9FAE-7CA4-7340-BFB8-886D282FB96F}" type="datetime1">
              <a:rPr lang="en-IN" smtClean="0">
                <a:solidFill>
                  <a:prstClr val="black">
                    <a:tint val="75000"/>
                  </a:prstClr>
                </a:solidFill>
              </a:rPr>
              <a:t>26/11/18</a:t>
            </a:fld>
            <a:endParaRPr lang="en-IN">
              <a:solidFill>
                <a:prstClr val="black">
                  <a:tint val="75000"/>
                </a:prstClr>
              </a:solidFill>
            </a:endParaRPr>
          </a:p>
        </p:txBody>
      </p:sp>
      <p:sp>
        <p:nvSpPr>
          <p:cNvPr id="4" name="Footer Placeholder 3"/>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5" name="Slide Number Placeholder 4"/>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46127E-7DC5-B142-A278-F0E9C94BEF15}" type="datetime1">
              <a:rPr lang="en-IN" smtClean="0">
                <a:solidFill>
                  <a:prstClr val="black">
                    <a:tint val="75000"/>
                  </a:prstClr>
                </a:solidFill>
              </a:rPr>
              <a:t>26/11/18</a:t>
            </a:fld>
            <a:endParaRPr lang="en-IN">
              <a:solidFill>
                <a:prstClr val="black">
                  <a:tint val="75000"/>
                </a:prstClr>
              </a:solidFill>
            </a:endParaRPr>
          </a:p>
        </p:txBody>
      </p:sp>
      <p:sp>
        <p:nvSpPr>
          <p:cNvPr id="3" name="Footer Placeholder 2"/>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4" name="Slide Number Placeholder 3"/>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FCDAE5-E757-6C44-91C3-28CA9A38E8EE}" type="datetime1">
              <a:rPr lang="en-IN" smtClean="0">
                <a:solidFill>
                  <a:prstClr val="black">
                    <a:tint val="75000"/>
                  </a:prstClr>
                </a:solidFill>
              </a:rPr>
              <a:t>26/11/18</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85ABFE-8C4E-D148-8294-636B4B1EFAB3}" type="datetime1">
              <a:rPr lang="en-IN" smtClean="0"/>
              <a:t>26/11/18</a:t>
            </a:fld>
            <a:endParaRPr lang="en-US"/>
          </a:p>
        </p:txBody>
      </p:sp>
      <p:sp>
        <p:nvSpPr>
          <p:cNvPr id="5" name="Footer Placeholder 4"/>
          <p:cNvSpPr>
            <a:spLocks noGrp="1"/>
          </p:cNvSpPr>
          <p:nvPr>
            <p:ph type="ftr" sz="quarter" idx="11"/>
          </p:nvPr>
        </p:nvSpPr>
        <p:spPr/>
        <p:txBody>
          <a:bodyPr/>
          <a:lstStyle/>
          <a:p>
            <a:r>
              <a:rPr lang="en-US" smtClean="0"/>
              <a:t>DBT-GOI-INDIA</a:t>
            </a:r>
            <a:endParaRPr lang="en-US"/>
          </a:p>
        </p:txBody>
      </p:sp>
      <p:sp>
        <p:nvSpPr>
          <p:cNvPr id="6" name="Slide Number Placeholder 5"/>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660391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2B22E19-4CCF-194D-A284-254796301240}" type="datetime1">
              <a:rPr lang="en-IN" smtClean="0">
                <a:solidFill>
                  <a:prstClr val="black">
                    <a:tint val="75000"/>
                  </a:prstClr>
                </a:solidFill>
              </a:rPr>
              <a:t>26/11/18</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CEE9019-7889-E84E-9DD2-21998A674F09}"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3C11972-FE79-644A-AA29-21F5DE7EC7E8}"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906F2BD-2C35-674C-8E56-47F948F225D2}"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6D5EEA-9E1B-674A-ABA6-AD8596341C4C}"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CABAA5D-808D-634E-91B2-2DCCB4C17E0F}"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01ADB53-0175-7E4E-80F6-0C103DF95815}" type="datetime1">
              <a:rPr lang="en-IN" smtClean="0">
                <a:solidFill>
                  <a:prstClr val="black">
                    <a:tint val="75000"/>
                  </a:prstClr>
                </a:solidFill>
              </a:rPr>
              <a:t>26/11/18</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BD8E69B-CF07-ED4E-897D-6323D8F5E565}" type="datetime1">
              <a:rPr lang="en-IN" smtClean="0">
                <a:solidFill>
                  <a:prstClr val="black">
                    <a:tint val="75000"/>
                  </a:prstClr>
                </a:solidFill>
              </a:rPr>
              <a:t>26/11/18</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9" name="Slide Number Placeholder 8"/>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591AB75-C20C-C04B-87ED-17E76A2E106E}" type="datetime1">
              <a:rPr lang="en-IN" smtClean="0">
                <a:solidFill>
                  <a:prstClr val="black">
                    <a:tint val="75000"/>
                  </a:prstClr>
                </a:solidFill>
              </a:rPr>
              <a:t>26/11/18</a:t>
            </a:fld>
            <a:endParaRPr lang="en-IN">
              <a:solidFill>
                <a:prstClr val="black">
                  <a:tint val="75000"/>
                </a:prstClr>
              </a:solidFill>
            </a:endParaRPr>
          </a:p>
        </p:txBody>
      </p:sp>
      <p:sp>
        <p:nvSpPr>
          <p:cNvPr id="4" name="Footer Placeholder 3"/>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5" name="Slide Number Placeholder 4"/>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1509A1-2958-6847-8F83-92E2689D02EF}" type="datetime1">
              <a:rPr lang="en-IN" smtClean="0">
                <a:solidFill>
                  <a:prstClr val="black">
                    <a:tint val="75000"/>
                  </a:prstClr>
                </a:solidFill>
              </a:rPr>
              <a:t>26/11/18</a:t>
            </a:fld>
            <a:endParaRPr lang="en-IN">
              <a:solidFill>
                <a:prstClr val="black">
                  <a:tint val="75000"/>
                </a:prstClr>
              </a:solidFill>
            </a:endParaRPr>
          </a:p>
        </p:txBody>
      </p:sp>
      <p:sp>
        <p:nvSpPr>
          <p:cNvPr id="3" name="Footer Placeholder 2"/>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4" name="Slide Number Placeholder 3"/>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C461BE0-3708-E041-9BF9-9D63412A4FDC}" type="datetime1">
              <a:rPr lang="en-IN" smtClean="0"/>
              <a:t>26/11/18</a:t>
            </a:fld>
            <a:endParaRPr lang="en-US"/>
          </a:p>
        </p:txBody>
      </p:sp>
      <p:sp>
        <p:nvSpPr>
          <p:cNvPr id="5" name="Footer Placeholder 4"/>
          <p:cNvSpPr>
            <a:spLocks noGrp="1"/>
          </p:cNvSpPr>
          <p:nvPr>
            <p:ph type="ftr" sz="quarter" idx="11"/>
          </p:nvPr>
        </p:nvSpPr>
        <p:spPr/>
        <p:txBody>
          <a:bodyPr/>
          <a:lstStyle/>
          <a:p>
            <a:r>
              <a:rPr lang="en-US" smtClean="0"/>
              <a:t>DBT-GOI-INDIA</a:t>
            </a:r>
            <a:endParaRPr lang="en-US"/>
          </a:p>
        </p:txBody>
      </p:sp>
      <p:sp>
        <p:nvSpPr>
          <p:cNvPr id="6" name="Slide Number Placeholder 5"/>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1012385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28A8C4-DBC0-A547-BA7C-04B586334A2E}" type="datetime1">
              <a:rPr lang="en-IN" smtClean="0">
                <a:solidFill>
                  <a:prstClr val="black">
                    <a:tint val="75000"/>
                  </a:prstClr>
                </a:solidFill>
              </a:rPr>
              <a:t>26/11/18</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208156-60FA-4042-A8C0-24A122CBFF53}" type="datetime1">
              <a:rPr lang="en-IN" smtClean="0">
                <a:solidFill>
                  <a:prstClr val="black">
                    <a:tint val="75000"/>
                  </a:prstClr>
                </a:solidFill>
              </a:rPr>
              <a:t>26/11/18</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0A29E63-EC59-8F45-B3FC-AA193E90ED6F}"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E253B5-DB5A-7F4E-894A-980C10BE8EEB}"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8B9B1B3-4F64-8549-845D-136F254FB88D}" type="datetime1">
              <a:rPr lang="en-IN" smtClean="0">
                <a:solidFill>
                  <a:prstClr val="black">
                    <a:tint val="75000"/>
                  </a:prstClr>
                </a:solidFill>
              </a:rPr>
              <a:t>26/11/18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B332B66-8951-2242-A8B1-F4B8A573FDD6}" type="datetime1">
              <a:rPr lang="en-IN" smtClean="0">
                <a:solidFill>
                  <a:prstClr val="black">
                    <a:tint val="75000"/>
                  </a:prstClr>
                </a:solidFill>
              </a:rPr>
              <a:t>26/11/18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0954049-5EFF-8649-95AF-689A656C5B30}" type="datetime1">
              <a:rPr lang="en-IN" smtClean="0">
                <a:solidFill>
                  <a:prstClr val="black">
                    <a:tint val="75000"/>
                  </a:prstClr>
                </a:solidFill>
              </a:rPr>
              <a:t>26/11/18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DBA67FF-C4DB-414F-8EC1-458E3AAD7593}" type="datetime1">
              <a:rPr lang="en-IN" smtClean="0">
                <a:solidFill>
                  <a:prstClr val="black">
                    <a:tint val="75000"/>
                  </a:prstClr>
                </a:solidFill>
              </a:rPr>
              <a:t>26/11/18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0A9502E-452C-564F-8414-629166907291}" type="datetime1">
              <a:rPr lang="en-IN" smtClean="0">
                <a:solidFill>
                  <a:prstClr val="black">
                    <a:tint val="75000"/>
                  </a:prstClr>
                </a:solidFill>
              </a:rPr>
              <a:t>26/11/18</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CA08B26-8E71-DC4F-9C30-6294E52F1546}" type="datetime1">
              <a:rPr lang="en-IN" smtClean="0">
                <a:solidFill>
                  <a:prstClr val="black">
                    <a:tint val="75000"/>
                  </a:prstClr>
                </a:solidFill>
              </a:rPr>
              <a:t>26/11/18</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B69A89F-AB9E-2C4E-B24C-4944A47CA16C}" type="datetime1">
              <a:rPr lang="en-IN" smtClean="0"/>
              <a:t>26/11/18</a:t>
            </a:fld>
            <a:endParaRPr lang="en-US"/>
          </a:p>
        </p:txBody>
      </p:sp>
      <p:sp>
        <p:nvSpPr>
          <p:cNvPr id="6" name="Footer Placeholder 5"/>
          <p:cNvSpPr>
            <a:spLocks noGrp="1"/>
          </p:cNvSpPr>
          <p:nvPr>
            <p:ph type="ftr" sz="quarter" idx="11"/>
          </p:nvPr>
        </p:nvSpPr>
        <p:spPr/>
        <p:txBody>
          <a:bodyPr/>
          <a:lstStyle/>
          <a:p>
            <a:r>
              <a:rPr lang="en-US" smtClean="0"/>
              <a:t>DBT-GOI-INDIA</a:t>
            </a:r>
            <a:endParaRPr lang="en-US"/>
          </a:p>
        </p:txBody>
      </p:sp>
      <p:sp>
        <p:nvSpPr>
          <p:cNvPr id="7" name="Slide Number Placeholder 6"/>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653659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49935E-032A-3A40-982B-63AD6AE8E3F6}" type="datetime1">
              <a:rPr lang="en-IN" smtClean="0">
                <a:solidFill>
                  <a:prstClr val="black">
                    <a:tint val="75000"/>
                  </a:prstClr>
                </a:solidFill>
              </a:rPr>
              <a:t>26/11/18</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0EE232-D5F8-5141-A00D-0667C2316973}" type="datetime1">
              <a:rPr lang="en-IN" smtClean="0">
                <a:solidFill>
                  <a:prstClr val="black">
                    <a:tint val="75000"/>
                  </a:prstClr>
                </a:solidFill>
              </a:rPr>
              <a:t>26/11/18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AA422B-8E3E-8E44-8DA7-D4227349FB92}" type="datetime1">
              <a:rPr lang="en-IN" smtClean="0">
                <a:solidFill>
                  <a:prstClr val="black">
                    <a:tint val="75000"/>
                  </a:prstClr>
                </a:solidFill>
              </a:rPr>
              <a:t>26/11/18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E34BB02-5D71-714A-BD7E-5796F77E0EB1}" type="datetime1">
              <a:rPr lang="en-IN" smtClean="0">
                <a:solidFill>
                  <a:prstClr val="black">
                    <a:tint val="75000"/>
                  </a:prstClr>
                </a:solidFill>
              </a:rPr>
              <a:t>26/11/18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8164BD3-DA4C-F546-AFD6-F598CD17BF3C}" type="datetime1">
              <a:rPr lang="en-IN" smtClean="0">
                <a:solidFill>
                  <a:prstClr val="black">
                    <a:tint val="75000"/>
                  </a:prstClr>
                </a:solidFill>
              </a:rPr>
              <a:t>26/11/18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E2CA0B3-4C61-134B-82FA-53CDB75597AF}"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64715C-2706-4746-9998-5B74532ED523}"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C5C49CA-EEFA-7E4B-BF25-3D00F2FC485C}"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9252C31-53B4-9240-81D3-2FD1A7AF0B9B}" type="datetime1">
              <a:rPr lang="en-IN" smtClean="0">
                <a:solidFill>
                  <a:prstClr val="black">
                    <a:tint val="75000"/>
                  </a:prstClr>
                </a:solidFill>
              </a:rPr>
              <a:t>26/11/18</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1115B57-0952-6E45-BC11-1CB1A6BC8813}" type="datetime1">
              <a:rPr lang="en-IN" smtClean="0">
                <a:solidFill>
                  <a:prstClr val="black">
                    <a:tint val="75000"/>
                  </a:prstClr>
                </a:solidFill>
              </a:rPr>
              <a:t>26/11/18</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9" name="Slide Number Placeholder 8"/>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F094FB8-15A3-C64A-AA2D-52A07E7AFC7F}" type="datetime1">
              <a:rPr lang="en-IN" smtClean="0"/>
              <a:t>26/11/18</a:t>
            </a:fld>
            <a:endParaRPr lang="en-US"/>
          </a:p>
        </p:txBody>
      </p:sp>
      <p:sp>
        <p:nvSpPr>
          <p:cNvPr id="8" name="Footer Placeholder 7"/>
          <p:cNvSpPr>
            <a:spLocks noGrp="1"/>
          </p:cNvSpPr>
          <p:nvPr>
            <p:ph type="ftr" sz="quarter" idx="11"/>
          </p:nvPr>
        </p:nvSpPr>
        <p:spPr/>
        <p:txBody>
          <a:bodyPr/>
          <a:lstStyle/>
          <a:p>
            <a:r>
              <a:rPr lang="en-US" smtClean="0"/>
              <a:t>DBT-GOI-INDIA</a:t>
            </a:r>
            <a:endParaRPr lang="en-US"/>
          </a:p>
        </p:txBody>
      </p:sp>
      <p:sp>
        <p:nvSpPr>
          <p:cNvPr id="9" name="Slide Number Placeholder 8"/>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1670899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D39DAB0-8B22-D347-B00C-27BB2A6C6019}" type="datetime1">
              <a:rPr lang="en-IN" smtClean="0">
                <a:solidFill>
                  <a:prstClr val="black">
                    <a:tint val="75000"/>
                  </a:prstClr>
                </a:solidFill>
              </a:rPr>
              <a:t>26/11/18</a:t>
            </a:fld>
            <a:endParaRPr lang="en-IN">
              <a:solidFill>
                <a:prstClr val="black">
                  <a:tint val="75000"/>
                </a:prstClr>
              </a:solidFill>
            </a:endParaRPr>
          </a:p>
        </p:txBody>
      </p:sp>
      <p:sp>
        <p:nvSpPr>
          <p:cNvPr id="4" name="Footer Placeholder 3"/>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5" name="Slide Number Placeholder 4"/>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55DB9E-623F-5348-A8E6-D52C8AA34D82}" type="datetime1">
              <a:rPr lang="en-IN" smtClean="0">
                <a:solidFill>
                  <a:prstClr val="black">
                    <a:tint val="75000"/>
                  </a:prstClr>
                </a:solidFill>
              </a:rPr>
              <a:t>26/11/18</a:t>
            </a:fld>
            <a:endParaRPr lang="en-IN">
              <a:solidFill>
                <a:prstClr val="black">
                  <a:tint val="75000"/>
                </a:prstClr>
              </a:solidFill>
            </a:endParaRPr>
          </a:p>
        </p:txBody>
      </p:sp>
      <p:sp>
        <p:nvSpPr>
          <p:cNvPr id="3" name="Footer Placeholder 2"/>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4" name="Slide Number Placeholder 3"/>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B22D05-DD07-7948-87F4-4E8663656E9E}" type="datetime1">
              <a:rPr lang="en-IN" smtClean="0">
                <a:solidFill>
                  <a:prstClr val="black">
                    <a:tint val="75000"/>
                  </a:prstClr>
                </a:solidFill>
              </a:rPr>
              <a:t>26/11/18</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359EC3-288A-4745-BE8B-256DCA32984B}" type="datetime1">
              <a:rPr lang="en-IN" smtClean="0">
                <a:solidFill>
                  <a:prstClr val="black">
                    <a:tint val="75000"/>
                  </a:prstClr>
                </a:solidFill>
              </a:rPr>
              <a:t>26/11/18</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B645F34-F4DE-A44C-9D16-6B524B67E4EF}"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5B87759-A491-5E45-A2AA-B817337028A7}"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0CC16A-539E-E443-97DE-44E478BFDFBB}" type="datetime1">
              <a:rPr lang="en-IN" smtClean="0"/>
              <a:t>26/11/18</a:t>
            </a:fld>
            <a:endParaRPr lang="en-US"/>
          </a:p>
        </p:txBody>
      </p:sp>
      <p:sp>
        <p:nvSpPr>
          <p:cNvPr id="4" name="Footer Placeholder 3"/>
          <p:cNvSpPr>
            <a:spLocks noGrp="1"/>
          </p:cNvSpPr>
          <p:nvPr>
            <p:ph type="ftr" sz="quarter" idx="11"/>
          </p:nvPr>
        </p:nvSpPr>
        <p:spPr/>
        <p:txBody>
          <a:bodyPr/>
          <a:lstStyle/>
          <a:p>
            <a:r>
              <a:rPr lang="en-US" smtClean="0"/>
              <a:t>DBT-GOI-INDIA</a:t>
            </a:r>
            <a:endParaRPr lang="en-US"/>
          </a:p>
        </p:txBody>
      </p:sp>
      <p:sp>
        <p:nvSpPr>
          <p:cNvPr id="5" name="Slide Number Placeholder 4"/>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169622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914400" y="609600"/>
            <a:ext cx="10363200"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3" name="Date Placeholder 2"/>
          <p:cNvSpPr>
            <a:spLocks noGrp="1"/>
          </p:cNvSpPr>
          <p:nvPr>
            <p:ph type="dt" sz="half" idx="10"/>
          </p:nvPr>
        </p:nvSpPr>
        <p:spPr>
          <a:xfrm>
            <a:off x="914400" y="6248400"/>
            <a:ext cx="2540000" cy="457200"/>
          </a:xfrm>
        </p:spPr>
        <p:txBody>
          <a:bodyPr/>
          <a:lstStyle>
            <a:lvl1pPr>
              <a:defRPr/>
            </a:lvl1pPr>
          </a:lstStyle>
          <a:p>
            <a:pPr>
              <a:defRPr/>
            </a:pPr>
            <a:endParaRPr lang="en-US" altLang="en-US">
              <a:solidFill>
                <a:prstClr val="black">
                  <a:tint val="75000"/>
                </a:prstClr>
              </a:solidFill>
            </a:endParaRPr>
          </a:p>
        </p:txBody>
      </p:sp>
      <p:sp>
        <p:nvSpPr>
          <p:cNvPr id="4" name="Footer Placeholder 3"/>
          <p:cNvSpPr>
            <a:spLocks noGrp="1"/>
          </p:cNvSpPr>
          <p:nvPr>
            <p:ph type="ftr" sz="quarter" idx="11"/>
          </p:nvPr>
        </p:nvSpPr>
        <p:spPr>
          <a:xfrm>
            <a:off x="4165600" y="6248400"/>
            <a:ext cx="3860800" cy="457200"/>
          </a:xfrm>
        </p:spPr>
        <p:txBody>
          <a:bodyPr/>
          <a:lstStyle>
            <a:lvl1pPr>
              <a:defRPr/>
            </a:lvl1pPr>
          </a:lstStyle>
          <a:p>
            <a:pPr>
              <a:defRPr/>
            </a:pPr>
            <a:endParaRPr lang="en-US" altLang="en-US">
              <a:solidFill>
                <a:prstClr val="black">
                  <a:tint val="75000"/>
                </a:prstClr>
              </a:solidFill>
            </a:endParaRPr>
          </a:p>
        </p:txBody>
      </p:sp>
      <p:sp>
        <p:nvSpPr>
          <p:cNvPr id="5" name="Slide Number Placeholder 4"/>
          <p:cNvSpPr>
            <a:spLocks noGrp="1"/>
          </p:cNvSpPr>
          <p:nvPr>
            <p:ph type="sldNum" sz="quarter" idx="12"/>
          </p:nvPr>
        </p:nvSpPr>
        <p:spPr>
          <a:xfrm>
            <a:off x="8737600" y="6248400"/>
            <a:ext cx="2540000" cy="457200"/>
          </a:xfrm>
        </p:spPr>
        <p:txBody>
          <a:bodyPr/>
          <a:lstStyle>
            <a:lvl1pPr>
              <a:defRPr/>
            </a:lvl1pPr>
          </a:lstStyle>
          <a:p>
            <a:fld id="{DBBCFC78-D1B9-43D3-9759-A03373480C61}" type="slidenum">
              <a:rPr lang="en-US" altLang="en-US">
                <a:solidFill>
                  <a:prstClr val="black">
                    <a:tint val="75000"/>
                  </a:prstClr>
                </a:solidFill>
              </a:rPr>
              <a:pPr/>
              <a:t>‹#›</a:t>
            </a:fld>
            <a:endParaRPr lang="en-US" altLang="en-US">
              <a:solidFill>
                <a:prstClr val="black">
                  <a:tint val="75000"/>
                </a:prstClr>
              </a:solidFill>
            </a:endParaRPr>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2D7D59-1ECD-0944-8775-4939F1BFD196}" type="datetime1">
              <a:rPr lang="en-IN" smtClean="0"/>
              <a:t>26/11/18</a:t>
            </a:fld>
            <a:endParaRPr lang="en-US"/>
          </a:p>
        </p:txBody>
      </p:sp>
      <p:sp>
        <p:nvSpPr>
          <p:cNvPr id="3" name="Footer Placeholder 2"/>
          <p:cNvSpPr>
            <a:spLocks noGrp="1"/>
          </p:cNvSpPr>
          <p:nvPr>
            <p:ph type="ftr" sz="quarter" idx="11"/>
          </p:nvPr>
        </p:nvSpPr>
        <p:spPr/>
        <p:txBody>
          <a:bodyPr/>
          <a:lstStyle/>
          <a:p>
            <a:r>
              <a:rPr lang="en-US" smtClean="0"/>
              <a:t>DBT-GOI-INDIA</a:t>
            </a:r>
            <a:endParaRPr lang="en-US"/>
          </a:p>
        </p:txBody>
      </p:sp>
      <p:sp>
        <p:nvSpPr>
          <p:cNvPr id="4" name="Slide Number Placeholder 3"/>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1141633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5F8D2A4-D1DF-8C45-8510-4DD7AD4A65C4}" type="datetime1">
              <a:rPr lang="en-IN" smtClean="0"/>
              <a:t>26/11/18</a:t>
            </a:fld>
            <a:endParaRPr lang="en-US"/>
          </a:p>
        </p:txBody>
      </p:sp>
      <p:sp>
        <p:nvSpPr>
          <p:cNvPr id="6" name="Footer Placeholder 5"/>
          <p:cNvSpPr>
            <a:spLocks noGrp="1"/>
          </p:cNvSpPr>
          <p:nvPr>
            <p:ph type="ftr" sz="quarter" idx="11"/>
          </p:nvPr>
        </p:nvSpPr>
        <p:spPr/>
        <p:txBody>
          <a:bodyPr/>
          <a:lstStyle/>
          <a:p>
            <a:r>
              <a:rPr lang="en-US" smtClean="0"/>
              <a:t>DBT-GOI-INDIA</a:t>
            </a:r>
            <a:endParaRPr lang="en-US"/>
          </a:p>
        </p:txBody>
      </p:sp>
      <p:sp>
        <p:nvSpPr>
          <p:cNvPr id="7" name="Slide Number Placeholder 6"/>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1818323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E4E2694-72D0-FC42-B8D7-F068F0B9F95E}" type="datetime1">
              <a:rPr lang="en-IN" smtClean="0"/>
              <a:t>26/11/18</a:t>
            </a:fld>
            <a:endParaRPr lang="en-US"/>
          </a:p>
        </p:txBody>
      </p:sp>
      <p:sp>
        <p:nvSpPr>
          <p:cNvPr id="6" name="Footer Placeholder 5"/>
          <p:cNvSpPr>
            <a:spLocks noGrp="1"/>
          </p:cNvSpPr>
          <p:nvPr>
            <p:ph type="ftr" sz="quarter" idx="11"/>
          </p:nvPr>
        </p:nvSpPr>
        <p:spPr/>
        <p:txBody>
          <a:bodyPr/>
          <a:lstStyle/>
          <a:p>
            <a:r>
              <a:rPr lang="en-US" smtClean="0"/>
              <a:t>DBT-GOI-INDIA</a:t>
            </a:r>
            <a:endParaRPr lang="en-US"/>
          </a:p>
        </p:txBody>
      </p:sp>
      <p:sp>
        <p:nvSpPr>
          <p:cNvPr id="7" name="Slide Number Placeholder 6"/>
          <p:cNvSpPr>
            <a:spLocks noGrp="1"/>
          </p:cNvSpPr>
          <p:nvPr>
            <p:ph type="sldNum" sz="quarter" idx="12"/>
          </p:nvPr>
        </p:nvSpPr>
        <p:spPr/>
        <p:txBody>
          <a:bodyPr/>
          <a:lstStyle/>
          <a:p>
            <a:fld id="{0DD20770-33FB-0049-BBDB-9038A7FDD27B}" type="slidenum">
              <a:rPr lang="en-US" smtClean="0"/>
              <a:t>‹#›</a:t>
            </a:fld>
            <a:endParaRPr lang="en-US"/>
          </a:p>
        </p:txBody>
      </p:sp>
    </p:spTree>
    <p:extLst>
      <p:ext uri="{BB962C8B-B14F-4D97-AF65-F5344CB8AC3E}">
        <p14:creationId xmlns:p14="http://schemas.microsoft.com/office/powerpoint/2010/main" val="1876616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4.xml"/><Relationship Id="rId12" Type="http://schemas.openxmlformats.org/officeDocument/2006/relationships/theme" Target="../theme/theme4.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11" Type="http://schemas.openxmlformats.org/officeDocument/2006/relationships/slideLayout" Target="../slideLayouts/slideLayout55.xml"/><Relationship Id="rId12" Type="http://schemas.openxmlformats.org/officeDocument/2006/relationships/theme" Target="../theme/theme5.xml"/><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 Id="rId9" Type="http://schemas.openxmlformats.org/officeDocument/2006/relationships/slideLayout" Target="../slideLayouts/slideLayout53.xml"/><Relationship Id="rId10"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11" Type="http://schemas.openxmlformats.org/officeDocument/2006/relationships/slideLayout" Target="../slideLayouts/slideLayout66.xml"/><Relationship Id="rId12" Type="http://schemas.openxmlformats.org/officeDocument/2006/relationships/slideLayout" Target="../slideLayouts/slideLayout67.xml"/><Relationship Id="rId13" Type="http://schemas.openxmlformats.org/officeDocument/2006/relationships/theme" Target="../theme/theme6.xml"/><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5" Type="http://schemas.openxmlformats.org/officeDocument/2006/relationships/slideLayout" Target="../slideLayouts/slideLayout60.xml"/><Relationship Id="rId6" Type="http://schemas.openxmlformats.org/officeDocument/2006/relationships/slideLayout" Target="../slideLayouts/slideLayout61.xml"/><Relationship Id="rId7" Type="http://schemas.openxmlformats.org/officeDocument/2006/relationships/slideLayout" Target="../slideLayouts/slideLayout62.xml"/><Relationship Id="rId8" Type="http://schemas.openxmlformats.org/officeDocument/2006/relationships/slideLayout" Target="../slideLayouts/slideLayout63.xml"/><Relationship Id="rId9" Type="http://schemas.openxmlformats.org/officeDocument/2006/relationships/slideLayout" Target="../slideLayouts/slideLayout64.xml"/><Relationship Id="rId10" Type="http://schemas.openxmlformats.org/officeDocument/2006/relationships/slideLayout" Target="../slideLayouts/slideLayout6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E139BC-E6AD-8041-8DAE-DC1C3C387760}" type="datetime1">
              <a:rPr lang="en-IN" smtClean="0"/>
              <a:t>26/11/18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DBT-GOI-INDIA</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D20770-33FB-0049-BBDB-9038A7FDD27B}" type="slidenum">
              <a:rPr lang="en-US" smtClean="0"/>
              <a:t>‹#›</a:t>
            </a:fld>
            <a:endParaRPr lang="en-US"/>
          </a:p>
        </p:txBody>
      </p:sp>
    </p:spTree>
    <p:extLst>
      <p:ext uri="{BB962C8B-B14F-4D97-AF65-F5344CB8AC3E}">
        <p14:creationId xmlns:p14="http://schemas.microsoft.com/office/powerpoint/2010/main" val="16815602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5FB514-9245-8F42-9A76-2B527497D7E4}"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153895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75C521-494D-F446-9BA5-C856D3E50A49}"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3011462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79265E-0E21-1349-BC07-2CF4F1BB205C}" type="datetime1">
              <a:rPr lang="en-IN" smtClean="0">
                <a:solidFill>
                  <a:prstClr val="black">
                    <a:tint val="75000"/>
                  </a:prstClr>
                </a:solidFill>
              </a:rPr>
              <a:t>26/11/18</a:t>
            </a:fld>
            <a:endParaRPr lang="en-US">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solidFill>
                  <a:prstClr val="black">
                    <a:tint val="75000"/>
                  </a:prstClr>
                </a:solidFill>
              </a:rPr>
              <a:t>DBT-GOI-INDIA</a:t>
            </a:r>
            <a:endParaRPr lang="en-US">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213211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8FAE9E-5F3D-4241-865B-374A04986BA8}"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5004D5-32B0-4D22-9410-8D733CAE8EE1}"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85920548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392BD8-BCAB-4673-B94B-29C5A13AD6FC}" type="datetimeFigureOut">
              <a:rPr lang="en-US" smtClean="0">
                <a:solidFill>
                  <a:prstClr val="black">
                    <a:tint val="75000"/>
                  </a:prstClr>
                </a:solidFill>
              </a:rPr>
              <a:pPr/>
              <a:t>11/26/18</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4E2D50-6800-41C8-A4E9-825FF0202054}"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0909847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4.tiff"/><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6.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image" Target="../media/image7.tiff"/><Relationship Id="rId3" Type="http://schemas.openxmlformats.org/officeDocument/2006/relationships/image" Target="../media/image8.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 Id="rId3" Type="http://schemas.openxmlformats.org/officeDocument/2006/relationships/image" Target="../media/image10.tiff"/></Relationships>
</file>

<file path=ppt/slides/_rels/slide15.xml.rels><?xml version="1.0" encoding="UTF-8" standalone="yes"?>
<Relationships xmlns="http://schemas.openxmlformats.org/package/2006/relationships"><Relationship Id="rId9" Type="http://schemas.openxmlformats.org/officeDocument/2006/relationships/diagramQuickStyle" Target="../diagrams/quickStyle3.xml"/><Relationship Id="rId20" Type="http://schemas.openxmlformats.org/officeDocument/2006/relationships/diagramColors" Target="../diagrams/colors5.xml"/><Relationship Id="rId21" Type="http://schemas.microsoft.com/office/2007/relationships/diagramDrawing" Target="../diagrams/drawing5.xml"/><Relationship Id="rId10" Type="http://schemas.openxmlformats.org/officeDocument/2006/relationships/diagramColors" Target="../diagrams/colors3.xml"/><Relationship Id="rId11" Type="http://schemas.microsoft.com/office/2007/relationships/diagramDrawing" Target="../diagrams/drawing3.xml"/><Relationship Id="rId12" Type="http://schemas.openxmlformats.org/officeDocument/2006/relationships/diagramData" Target="../diagrams/data4.xml"/><Relationship Id="rId13" Type="http://schemas.openxmlformats.org/officeDocument/2006/relationships/diagramLayout" Target="../diagrams/layout4.xml"/><Relationship Id="rId14" Type="http://schemas.openxmlformats.org/officeDocument/2006/relationships/diagramQuickStyle" Target="../diagrams/quickStyle4.xml"/><Relationship Id="rId15" Type="http://schemas.openxmlformats.org/officeDocument/2006/relationships/diagramColors" Target="../diagrams/colors4.xml"/><Relationship Id="rId16" Type="http://schemas.microsoft.com/office/2007/relationships/diagramDrawing" Target="../diagrams/drawing4.xml"/><Relationship Id="rId17" Type="http://schemas.openxmlformats.org/officeDocument/2006/relationships/diagramData" Target="../diagrams/data5.xml"/><Relationship Id="rId18" Type="http://schemas.openxmlformats.org/officeDocument/2006/relationships/diagramLayout" Target="../diagrams/layout5.xml"/><Relationship Id="rId19" Type="http://schemas.openxmlformats.org/officeDocument/2006/relationships/diagramQuickStyle" Target="../diagrams/quickStyle5.xml"/><Relationship Id="rId1" Type="http://schemas.openxmlformats.org/officeDocument/2006/relationships/slideLayout" Target="../slideLayouts/slideLayout24.xml"/><Relationship Id="rId2" Type="http://schemas.openxmlformats.org/officeDocument/2006/relationships/diagramData" Target="../diagrams/data2.xml"/><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7" Type="http://schemas.openxmlformats.org/officeDocument/2006/relationships/diagramData" Target="../diagrams/data3.xml"/><Relationship Id="rId8"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tiff"/><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51.xml"/><Relationship Id="rId2"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96995" y="1092819"/>
            <a:ext cx="8686800" cy="2062103"/>
          </a:xfrm>
          <a:prstGeom prst="rect">
            <a:avLst/>
          </a:prstGeom>
          <a:noFill/>
        </p:spPr>
        <p:txBody>
          <a:bodyPr wrap="square" rtlCol="0">
            <a:spAutoFit/>
          </a:bodyPr>
          <a:lstStyle/>
          <a:p>
            <a:pPr algn="ctr"/>
            <a:r>
              <a:rPr lang="en-US" sz="3200" b="1" dirty="0" smtClean="0"/>
              <a:t>Round Table on </a:t>
            </a:r>
          </a:p>
          <a:p>
            <a:pPr algn="ctr"/>
            <a:r>
              <a:rPr lang="en-US" sz="3200" b="1" dirty="0" smtClean="0"/>
              <a:t>Government Actions And Advisory Options Related Human Genome Editing</a:t>
            </a:r>
          </a:p>
          <a:p>
            <a:pPr algn="ctr"/>
            <a:r>
              <a:rPr lang="en-US" sz="3200" b="1" dirty="0" smtClean="0"/>
              <a:t> (before and after 2015)</a:t>
            </a:r>
            <a:endParaRPr lang="en-US" sz="3200" b="1" dirty="0"/>
          </a:p>
        </p:txBody>
      </p:sp>
      <p:sp>
        <p:nvSpPr>
          <p:cNvPr id="3" name="TextBox 2"/>
          <p:cNvSpPr txBox="1"/>
          <p:nvPr/>
        </p:nvSpPr>
        <p:spPr>
          <a:xfrm>
            <a:off x="715687" y="5742879"/>
            <a:ext cx="10381785" cy="1015663"/>
          </a:xfrm>
          <a:prstGeom prst="rect">
            <a:avLst/>
          </a:prstGeom>
          <a:noFill/>
        </p:spPr>
        <p:txBody>
          <a:bodyPr wrap="square" rtlCol="0">
            <a:spAutoFit/>
          </a:bodyPr>
          <a:lstStyle/>
          <a:p>
            <a:pPr algn="ctr"/>
            <a:r>
              <a:rPr lang="en-US" sz="2000" i="1" dirty="0" smtClean="0"/>
              <a:t>Second International Summit on Human Genome Editing </a:t>
            </a:r>
          </a:p>
          <a:p>
            <a:pPr algn="ctr"/>
            <a:r>
              <a:rPr lang="en-US" sz="2000" i="1" dirty="0" smtClean="0"/>
              <a:t>The University of Hong Kong </a:t>
            </a:r>
          </a:p>
          <a:p>
            <a:pPr algn="ctr"/>
            <a:r>
              <a:rPr lang="en-US" sz="2000" i="1" dirty="0" smtClean="0"/>
              <a:t>November 27-29 2018 </a:t>
            </a:r>
            <a:endParaRPr lang="en-US" sz="2000" i="1" dirty="0"/>
          </a:p>
        </p:txBody>
      </p:sp>
      <p:sp>
        <p:nvSpPr>
          <p:cNvPr id="4" name="Rectangle 3"/>
          <p:cNvSpPr/>
          <p:nvPr/>
        </p:nvSpPr>
        <p:spPr>
          <a:xfrm>
            <a:off x="657687" y="360870"/>
            <a:ext cx="11211466" cy="523220"/>
          </a:xfrm>
          <a:prstGeom prst="rect">
            <a:avLst/>
          </a:prstGeom>
        </p:spPr>
        <p:style>
          <a:lnRef idx="0">
            <a:schemeClr val="accent1"/>
          </a:lnRef>
          <a:fillRef idx="3">
            <a:schemeClr val="accent1"/>
          </a:fillRef>
          <a:effectRef idx="3">
            <a:schemeClr val="accent1"/>
          </a:effectRef>
          <a:fontRef idx="minor">
            <a:schemeClr val="lt1"/>
          </a:fontRef>
        </p:style>
        <p:txBody>
          <a:bodyPr wrap="none">
            <a:spAutoFit/>
          </a:bodyPr>
          <a:lstStyle/>
          <a:p>
            <a:pPr algn="ctr"/>
            <a:r>
              <a:rPr lang="en-US" sz="2800" dirty="0" smtClean="0"/>
              <a:t>India specific Actions </a:t>
            </a:r>
            <a:r>
              <a:rPr lang="en-US" sz="2800" dirty="0"/>
              <a:t>And Advisory Options Related Human Genome Editing</a:t>
            </a:r>
          </a:p>
        </p:txBody>
      </p:sp>
      <p:sp>
        <p:nvSpPr>
          <p:cNvPr id="6" name="Rectangle 5"/>
          <p:cNvSpPr/>
          <p:nvPr/>
        </p:nvSpPr>
        <p:spPr>
          <a:xfrm>
            <a:off x="2825125" y="3636370"/>
            <a:ext cx="6720317" cy="1625060"/>
          </a:xfrm>
          <a:prstGeom prst="rect">
            <a:avLst/>
          </a:prstGeom>
        </p:spPr>
        <p:txBody>
          <a:bodyPr wrap="square">
            <a:spAutoFit/>
          </a:bodyPr>
          <a:lstStyle/>
          <a:p>
            <a:pPr algn="ctr">
              <a:lnSpc>
                <a:spcPct val="115000"/>
              </a:lnSpc>
              <a:spcAft>
                <a:spcPts val="0"/>
              </a:spcAft>
            </a:pPr>
            <a:r>
              <a:rPr lang="en-IN" sz="2400" b="1" dirty="0" err="1">
                <a:latin typeface="Calibri" panose="020F0502020204030204" pitchFamily="34" charset="0"/>
                <a:ea typeface="Calibri" panose="020F0502020204030204" pitchFamily="34" charset="0"/>
                <a:cs typeface="Calibri" panose="020F0502020204030204" pitchFamily="34" charset="0"/>
              </a:rPr>
              <a:t>S.R.Rao</a:t>
            </a:r>
            <a:r>
              <a:rPr lang="en-IN" sz="2400" b="1" dirty="0">
                <a:latin typeface="Calibri" panose="020F0502020204030204" pitchFamily="34" charset="0"/>
                <a:ea typeface="Calibri" panose="020F0502020204030204" pitchFamily="34" charset="0"/>
                <a:cs typeface="Calibri" panose="020F0502020204030204" pitchFamily="34" charset="0"/>
              </a:rPr>
              <a:t> </a:t>
            </a:r>
            <a:endParaRPr lang="en-IN" b="1" dirty="0">
              <a:latin typeface="Calibri" panose="020F0502020204030204" pitchFamily="34" charset="0"/>
              <a:ea typeface="Calibri" panose="020F0502020204030204" pitchFamily="34" charset="0"/>
              <a:cs typeface="Calibri" panose="020F0502020204030204" pitchFamily="34" charset="0"/>
            </a:endParaRPr>
          </a:p>
          <a:p>
            <a:pPr algn="ctr">
              <a:spcAft>
                <a:spcPts val="0"/>
              </a:spcAft>
            </a:pPr>
            <a:r>
              <a:rPr lang="en-IN" b="1" dirty="0">
                <a:latin typeface="Calibri" panose="020F0502020204030204" pitchFamily="34" charset="0"/>
                <a:ea typeface="Calibri" panose="020F0502020204030204" pitchFamily="34" charset="0"/>
                <a:cs typeface="Calibri" panose="020F0502020204030204" pitchFamily="34" charset="0"/>
              </a:rPr>
              <a:t>Senior Advisor  </a:t>
            </a:r>
          </a:p>
          <a:p>
            <a:pPr algn="ctr">
              <a:spcAft>
                <a:spcPts val="0"/>
              </a:spcAft>
            </a:pPr>
            <a:r>
              <a:rPr lang="en-IN" b="1" dirty="0" smtClean="0">
                <a:latin typeface="Calibri" panose="020F0502020204030204" pitchFamily="34" charset="0"/>
                <a:ea typeface="Calibri" panose="020F0502020204030204" pitchFamily="34" charset="0"/>
                <a:cs typeface="Calibri" panose="020F0502020204030204" pitchFamily="34" charset="0"/>
              </a:rPr>
              <a:t>Department </a:t>
            </a:r>
            <a:r>
              <a:rPr lang="en-IN" b="1" dirty="0">
                <a:latin typeface="Calibri" panose="020F0502020204030204" pitchFamily="34" charset="0"/>
                <a:ea typeface="Calibri" panose="020F0502020204030204" pitchFamily="34" charset="0"/>
                <a:cs typeface="Calibri" panose="020F0502020204030204" pitchFamily="34" charset="0"/>
              </a:rPr>
              <a:t>of Biotechnology,</a:t>
            </a:r>
            <a:endParaRPr lang="en-IN" dirty="0">
              <a:latin typeface="Calibri" panose="020F0502020204030204" pitchFamily="34" charset="0"/>
              <a:ea typeface="Calibri" panose="020F0502020204030204" pitchFamily="34" charset="0"/>
              <a:cs typeface="Times New Roman" panose="02020603050405020304" pitchFamily="18" charset="0"/>
            </a:endParaRPr>
          </a:p>
          <a:p>
            <a:pPr algn="ctr">
              <a:spcAft>
                <a:spcPts val="0"/>
              </a:spcAft>
            </a:pPr>
            <a:r>
              <a:rPr lang="en-IN" b="1" dirty="0">
                <a:latin typeface="Calibri" panose="020F0502020204030204" pitchFamily="34" charset="0"/>
                <a:ea typeface="Calibri" panose="020F0502020204030204" pitchFamily="34" charset="0"/>
                <a:cs typeface="Calibri" panose="020F0502020204030204" pitchFamily="34" charset="0"/>
              </a:rPr>
              <a:t>Ministry of Science and Technology</a:t>
            </a:r>
          </a:p>
          <a:p>
            <a:pPr algn="ctr">
              <a:spcAft>
                <a:spcPts val="0"/>
              </a:spcAft>
            </a:pPr>
            <a:r>
              <a:rPr lang="en-IN" b="1" dirty="0">
                <a:latin typeface="Calibri" panose="020F0502020204030204" pitchFamily="34" charset="0"/>
                <a:ea typeface="Calibri" panose="020F0502020204030204" pitchFamily="34" charset="0"/>
                <a:cs typeface="Calibri" panose="020F0502020204030204" pitchFamily="34" charset="0"/>
              </a:rPr>
              <a:t>Government of India</a:t>
            </a:r>
            <a:endParaRPr lang="en-IN" dirty="0">
              <a:latin typeface="Calibri" panose="020F0502020204030204" pitchFamily="34" charset="0"/>
              <a:ea typeface="Calibri" panose="020F0502020204030204" pitchFamily="34" charset="0"/>
              <a:cs typeface="Times New Roman" panose="02020603050405020304" pitchFamily="18" charset="0"/>
            </a:endParaRPr>
          </a:p>
        </p:txBody>
      </p:sp>
      <p:sp>
        <p:nvSpPr>
          <p:cNvPr id="8" name="Slide Number Placeholder 7"/>
          <p:cNvSpPr>
            <a:spLocks noGrp="1"/>
          </p:cNvSpPr>
          <p:nvPr>
            <p:ph type="sldNum" sz="quarter" idx="12"/>
          </p:nvPr>
        </p:nvSpPr>
        <p:spPr/>
        <p:txBody>
          <a:bodyPr/>
          <a:lstStyle/>
          <a:p>
            <a:fld id="{0DD20770-33FB-0049-BBDB-9038A7FDD27B}" type="slidenum">
              <a:rPr lang="en-US" smtClean="0"/>
              <a:t>1</a:t>
            </a:fld>
            <a:endParaRPr lang="en-US"/>
          </a:p>
        </p:txBody>
      </p:sp>
    </p:spTree>
    <p:extLst>
      <p:ext uri="{BB962C8B-B14F-4D97-AF65-F5344CB8AC3E}">
        <p14:creationId xmlns:p14="http://schemas.microsoft.com/office/powerpoint/2010/main" val="471641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1386" y="766891"/>
            <a:ext cx="11811043" cy="5201424"/>
          </a:xfrm>
          <a:prstGeom prst="rect">
            <a:avLst/>
          </a:prstGeom>
        </p:spPr>
        <p:txBody>
          <a:bodyPr wrap="square">
            <a:spAutoFit/>
          </a:bodyPr>
          <a:lstStyle/>
          <a:p>
            <a:pPr marL="457200" indent="-457200">
              <a:buFont typeface="+mj-lt"/>
              <a:buAutoNum type="arabicPeriod"/>
            </a:pPr>
            <a:endParaRPr lang="en-IN" sz="2000" dirty="0" smtClean="0">
              <a:solidFill>
                <a:prstClr val="black"/>
              </a:solidFill>
            </a:endParaRPr>
          </a:p>
          <a:p>
            <a:pPr marL="457200" indent="-457200" algn="just">
              <a:buFont typeface="+mj-lt"/>
              <a:buAutoNum type="arabicPeriod" startAt="5"/>
            </a:pPr>
            <a:r>
              <a:rPr lang="en-US" sz="2600" dirty="0" smtClean="0">
                <a:solidFill>
                  <a:srgbClr val="C00000"/>
                </a:solidFill>
                <a:latin typeface="Times New Roman" charset="0"/>
                <a:ea typeface="Times New Roman" charset="0"/>
                <a:cs typeface="Times New Roman" charset="0"/>
              </a:rPr>
              <a:t>Third </a:t>
            </a:r>
            <a:r>
              <a:rPr lang="en-US" sz="2600" dirty="0">
                <a:solidFill>
                  <a:srgbClr val="C00000"/>
                </a:solidFill>
                <a:latin typeface="Times New Roman" charset="0"/>
                <a:ea typeface="Times New Roman" charset="0"/>
                <a:cs typeface="Times New Roman" charset="0"/>
              </a:rPr>
              <a:t>International Workshop for Regulation of Animal Biotechnology Hosted by the U.S. Department of Agriculture – Foreign Agriculture Service and Virginia Tech University Charlottesville, Virginia, USA, June 26-30, 2017 </a:t>
            </a:r>
          </a:p>
          <a:p>
            <a:pPr marL="457200" indent="-457200" algn="just">
              <a:buFont typeface="+mj-lt"/>
              <a:buAutoNum type="arabicPeriod" startAt="5"/>
            </a:pPr>
            <a:endParaRPr lang="en-US" sz="2600" dirty="0" smtClean="0">
              <a:solidFill>
                <a:srgbClr val="C00000"/>
              </a:solidFill>
              <a:latin typeface="Times New Roman" charset="0"/>
              <a:ea typeface="Times New Roman" charset="0"/>
              <a:cs typeface="Times New Roman" charset="0"/>
            </a:endParaRPr>
          </a:p>
          <a:p>
            <a:pPr marL="457200" indent="-457200" algn="just">
              <a:buFont typeface="+mj-lt"/>
              <a:buAutoNum type="arabicPeriod" startAt="5"/>
            </a:pPr>
            <a:r>
              <a:rPr lang="en-US" sz="2600" dirty="0">
                <a:solidFill>
                  <a:srgbClr val="C00000"/>
                </a:solidFill>
                <a:latin typeface="Times New Roman" charset="0"/>
                <a:ea typeface="Times New Roman" charset="0"/>
                <a:cs typeface="Times New Roman" charset="0"/>
              </a:rPr>
              <a:t>International Workshop "Assessing the Security Implications of Genome Editing Technology” October 11 - 13, 2017, </a:t>
            </a:r>
            <a:r>
              <a:rPr lang="en-US" sz="2600" dirty="0" err="1">
                <a:solidFill>
                  <a:srgbClr val="C00000"/>
                </a:solidFill>
                <a:latin typeface="Times New Roman" charset="0"/>
                <a:ea typeface="Times New Roman" charset="0"/>
                <a:cs typeface="Times New Roman" charset="0"/>
              </a:rPr>
              <a:t>Herrenhausen</a:t>
            </a:r>
            <a:r>
              <a:rPr lang="en-US" sz="2600" dirty="0">
                <a:solidFill>
                  <a:srgbClr val="C00000"/>
                </a:solidFill>
                <a:latin typeface="Times New Roman" charset="0"/>
                <a:ea typeface="Times New Roman" charset="0"/>
                <a:cs typeface="Times New Roman" charset="0"/>
              </a:rPr>
              <a:t> Palace, Hanover, </a:t>
            </a:r>
            <a:r>
              <a:rPr lang="en-US" sz="2600" dirty="0" smtClean="0">
                <a:solidFill>
                  <a:srgbClr val="C00000"/>
                </a:solidFill>
                <a:latin typeface="Times New Roman" charset="0"/>
                <a:ea typeface="Times New Roman" charset="0"/>
                <a:cs typeface="Times New Roman" charset="0"/>
              </a:rPr>
              <a:t>Germany</a:t>
            </a:r>
          </a:p>
          <a:p>
            <a:pPr marL="457200" indent="-457200" algn="just">
              <a:buFont typeface="+mj-lt"/>
              <a:buAutoNum type="arabicPeriod" startAt="5"/>
            </a:pPr>
            <a:endParaRPr lang="en-US" sz="2600" dirty="0" smtClean="0">
              <a:solidFill>
                <a:srgbClr val="C00000"/>
              </a:solidFill>
              <a:latin typeface="Times New Roman" charset="0"/>
              <a:ea typeface="Times New Roman" charset="0"/>
              <a:cs typeface="Times New Roman" charset="0"/>
            </a:endParaRPr>
          </a:p>
          <a:p>
            <a:pPr marL="457200" indent="-457200" algn="just" fontAlgn="base">
              <a:buFont typeface="+mj-lt"/>
              <a:buAutoNum type="arabicPeriod" startAt="5"/>
            </a:pPr>
            <a:r>
              <a:rPr lang="en-IN" sz="2600" dirty="0">
                <a:solidFill>
                  <a:srgbClr val="C00000"/>
                </a:solidFill>
                <a:latin typeface="Times New Roman" charset="0"/>
                <a:ea typeface="Times New Roman" charset="0"/>
                <a:cs typeface="Times New Roman" charset="0"/>
              </a:rPr>
              <a:t>Products of genome editing technologies and biosafety regulatory </a:t>
            </a:r>
            <a:r>
              <a:rPr lang="en-IN" sz="2600" dirty="0" smtClean="0">
                <a:solidFill>
                  <a:srgbClr val="C00000"/>
                </a:solidFill>
                <a:latin typeface="Times New Roman" charset="0"/>
                <a:ea typeface="Times New Roman" charset="0"/>
                <a:cs typeface="Times New Roman" charset="0"/>
              </a:rPr>
              <a:t>challenges In  </a:t>
            </a:r>
            <a:r>
              <a:rPr lang="en-US" sz="2600" cap="all" dirty="0">
                <a:solidFill>
                  <a:srgbClr val="C00000"/>
                </a:solidFill>
                <a:latin typeface="Times New Roman" charset="0"/>
                <a:ea typeface="Times New Roman" charset="0"/>
                <a:cs typeface="Times New Roman" charset="0"/>
              </a:rPr>
              <a:t>IN VITRO BIOLOGY 2018 </a:t>
            </a:r>
            <a:r>
              <a:rPr lang="en-US" sz="2600" cap="all" dirty="0" smtClean="0">
                <a:solidFill>
                  <a:srgbClr val="C00000"/>
                </a:solidFill>
                <a:latin typeface="Times New Roman" charset="0"/>
                <a:ea typeface="Times New Roman" charset="0"/>
                <a:cs typeface="Times New Roman" charset="0"/>
              </a:rPr>
              <a:t>MEETING.  </a:t>
            </a:r>
            <a:r>
              <a:rPr lang="en-US" sz="2600" dirty="0" smtClean="0">
                <a:solidFill>
                  <a:srgbClr val="C00000"/>
                </a:solidFill>
                <a:latin typeface="Times New Roman" charset="0"/>
                <a:ea typeface="Times New Roman" charset="0"/>
                <a:cs typeface="Times New Roman" charset="0"/>
              </a:rPr>
              <a:t>June </a:t>
            </a:r>
            <a:r>
              <a:rPr lang="en-US" sz="2600" dirty="0">
                <a:solidFill>
                  <a:srgbClr val="C00000"/>
                </a:solidFill>
                <a:latin typeface="Times New Roman" charset="0"/>
                <a:ea typeface="Times New Roman" charset="0"/>
                <a:cs typeface="Times New Roman" charset="0"/>
              </a:rPr>
              <a:t>2 to 6, 2018 in Saint-Louis, Missouri</a:t>
            </a:r>
            <a:r>
              <a:rPr lang="en-US" sz="2600" dirty="0" smtClean="0">
                <a:solidFill>
                  <a:srgbClr val="C00000"/>
                </a:solidFill>
                <a:latin typeface="Times New Roman" charset="0"/>
                <a:ea typeface="Times New Roman" charset="0"/>
                <a:cs typeface="Times New Roman" charset="0"/>
              </a:rPr>
              <a:t>.</a:t>
            </a:r>
          </a:p>
          <a:p>
            <a:pPr algn="just" fontAlgn="base"/>
            <a:endParaRPr lang="en-US" sz="2600" dirty="0" smtClean="0">
              <a:solidFill>
                <a:srgbClr val="C00000"/>
              </a:solidFill>
              <a:latin typeface="Times New Roman" charset="0"/>
              <a:ea typeface="Times New Roman" charset="0"/>
              <a:cs typeface="Times New Roman" charset="0"/>
            </a:endParaRPr>
          </a:p>
          <a:p>
            <a:pPr marL="457200" indent="-457200" algn="just">
              <a:buFont typeface="+mj-lt"/>
              <a:buAutoNum type="arabicPeriod" startAt="5"/>
            </a:pPr>
            <a:r>
              <a:rPr lang="en-IN" sz="2600" dirty="0" smtClean="0">
                <a:solidFill>
                  <a:prstClr val="black"/>
                </a:solidFill>
                <a:latin typeface="Times New Roman" charset="0"/>
                <a:ea typeface="Times New Roman" charset="0"/>
                <a:cs typeface="Times New Roman" charset="0"/>
              </a:rPr>
              <a:t>Evolving </a:t>
            </a:r>
            <a:r>
              <a:rPr lang="en-US" sz="2600" dirty="0" smtClean="0">
                <a:solidFill>
                  <a:prstClr val="black"/>
                </a:solidFill>
                <a:latin typeface="Times New Roman" charset="0"/>
                <a:ea typeface="Times New Roman" charset="0"/>
                <a:cs typeface="Times New Roman" charset="0"/>
              </a:rPr>
              <a:t>Legal, Regulatory And Policy Strategies For Genome Engineering In General  in </a:t>
            </a:r>
            <a:r>
              <a:rPr lang="en-US" sz="2600" i="1" dirty="0">
                <a:solidFill>
                  <a:prstClr val="black"/>
                </a:solidFill>
                <a:latin typeface="Times New Roman" charset="0"/>
                <a:ea typeface="Times New Roman" charset="0"/>
                <a:cs typeface="Times New Roman" charset="0"/>
              </a:rPr>
              <a:t>Workshop Genome Engineering , </a:t>
            </a:r>
            <a:r>
              <a:rPr lang="en-US" sz="2600" i="1" dirty="0" err="1">
                <a:solidFill>
                  <a:prstClr val="black"/>
                </a:solidFill>
                <a:latin typeface="Times New Roman" charset="0"/>
                <a:ea typeface="Times New Roman" charset="0"/>
                <a:cs typeface="Times New Roman" charset="0"/>
              </a:rPr>
              <a:t>IISc</a:t>
            </a:r>
            <a:r>
              <a:rPr lang="en-US" sz="2600" i="1" dirty="0">
                <a:solidFill>
                  <a:prstClr val="black"/>
                </a:solidFill>
                <a:latin typeface="Times New Roman" charset="0"/>
                <a:ea typeface="Times New Roman" charset="0"/>
                <a:cs typeface="Times New Roman" charset="0"/>
              </a:rPr>
              <a:t> Bengaluru  </a:t>
            </a:r>
            <a:r>
              <a:rPr lang="en-US" sz="2600" i="1" dirty="0" smtClean="0">
                <a:solidFill>
                  <a:prstClr val="black"/>
                </a:solidFill>
                <a:latin typeface="Times New Roman" charset="0"/>
                <a:ea typeface="Times New Roman" charset="0"/>
                <a:cs typeface="Times New Roman" charset="0"/>
              </a:rPr>
              <a:t>24-29</a:t>
            </a:r>
            <a:r>
              <a:rPr lang="en-US" sz="2600" i="1" baseline="30000" dirty="0" smtClean="0">
                <a:solidFill>
                  <a:prstClr val="black"/>
                </a:solidFill>
                <a:latin typeface="Times New Roman" charset="0"/>
                <a:ea typeface="Times New Roman" charset="0"/>
                <a:cs typeface="Times New Roman" charset="0"/>
              </a:rPr>
              <a:t>th</a:t>
            </a:r>
            <a:r>
              <a:rPr lang="en-US" sz="2600" i="1" dirty="0" smtClean="0">
                <a:solidFill>
                  <a:prstClr val="black"/>
                </a:solidFill>
                <a:latin typeface="Times New Roman" charset="0"/>
                <a:ea typeface="Times New Roman" charset="0"/>
                <a:cs typeface="Times New Roman" charset="0"/>
              </a:rPr>
              <a:t>  </a:t>
            </a:r>
            <a:r>
              <a:rPr lang="en-US" sz="2600" i="1" dirty="0">
                <a:solidFill>
                  <a:prstClr val="black"/>
                </a:solidFill>
                <a:latin typeface="Times New Roman" charset="0"/>
                <a:ea typeface="Times New Roman" charset="0"/>
                <a:cs typeface="Times New Roman" charset="0"/>
              </a:rPr>
              <a:t>June </a:t>
            </a:r>
            <a:r>
              <a:rPr lang="en-US" sz="2600" i="1" dirty="0" smtClean="0">
                <a:solidFill>
                  <a:prstClr val="black"/>
                </a:solidFill>
                <a:latin typeface="Times New Roman" charset="0"/>
                <a:ea typeface="Times New Roman" charset="0"/>
                <a:cs typeface="Times New Roman" charset="0"/>
              </a:rPr>
              <a:t>2018</a:t>
            </a:r>
            <a:endParaRPr lang="en-US" sz="2600" dirty="0" smtClean="0">
              <a:solidFill>
                <a:prstClr val="black"/>
              </a:solidFill>
              <a:latin typeface="Times New Roman" charset="0"/>
              <a:ea typeface="Times New Roman" charset="0"/>
              <a:cs typeface="Times New Roman" charset="0"/>
            </a:endParaRPr>
          </a:p>
        </p:txBody>
      </p:sp>
      <p:sp>
        <p:nvSpPr>
          <p:cNvPr id="3" name="TextBox 2"/>
          <p:cNvSpPr txBox="1"/>
          <p:nvPr/>
        </p:nvSpPr>
        <p:spPr>
          <a:xfrm>
            <a:off x="191386" y="95028"/>
            <a:ext cx="11811043" cy="830997"/>
          </a:xfrm>
          <a:prstGeom prst="rect">
            <a:avLst/>
          </a:prstGeom>
          <a:noFill/>
        </p:spPr>
        <p:txBody>
          <a:bodyPr wrap="square" rtlCol="0">
            <a:spAutoFit/>
          </a:bodyPr>
          <a:lstStyle/>
          <a:p>
            <a:pPr algn="ctr"/>
            <a:r>
              <a:rPr lang="en-US" sz="2400" b="1" dirty="0" smtClean="0">
                <a:solidFill>
                  <a:srgbClr val="7030A0"/>
                </a:solidFill>
              </a:rPr>
              <a:t>The Generic regulatory policy proposed was presented in various National and international  meetings. with wider acceptance</a:t>
            </a:r>
            <a:endParaRPr lang="en-US" sz="2400" b="1" dirty="0">
              <a:solidFill>
                <a:srgbClr val="7030A0"/>
              </a:solidFill>
            </a:endParaRPr>
          </a:p>
        </p:txBody>
      </p:sp>
    </p:spTree>
    <p:extLst>
      <p:ext uri="{BB962C8B-B14F-4D97-AF65-F5344CB8AC3E}">
        <p14:creationId xmlns:p14="http://schemas.microsoft.com/office/powerpoint/2010/main" val="259143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C:\Users\HP\Desktop\biocontainment Cover and back page final31jan.tif"/>
          <p:cNvPicPr>
            <a:picLocks noChangeAspect="1" noChangeArrowheads="1"/>
          </p:cNvPicPr>
          <p:nvPr/>
        </p:nvPicPr>
        <p:blipFill>
          <a:blip r:embed="rId2"/>
          <a:srcRect/>
          <a:stretch>
            <a:fillRect/>
          </a:stretch>
        </p:blipFill>
        <p:spPr bwMode="auto">
          <a:xfrm>
            <a:off x="7750098" y="928303"/>
            <a:ext cx="3915740" cy="5026175"/>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408879" y="5903818"/>
            <a:ext cx="11173521" cy="769441"/>
          </a:xfrm>
          <a:prstGeom prst="rect">
            <a:avLst/>
          </a:prstGeom>
          <a:solidFill>
            <a:schemeClr val="accent3">
              <a:lumMod val="20000"/>
              <a:lumOff val="80000"/>
            </a:schemeClr>
          </a:solidFill>
        </p:spPr>
        <p:txBody>
          <a:bodyPr wrap="square">
            <a:spAutoFit/>
          </a:bodyPr>
          <a:lstStyle/>
          <a:p>
            <a:pPr algn="ctr"/>
            <a:r>
              <a:rPr lang="en-IN" sz="2200" b="1" dirty="0">
                <a:solidFill>
                  <a:srgbClr val="0000FF"/>
                </a:solidFill>
              </a:rPr>
              <a:t>Released at the Meeting of States Parties of the Biological Weapons Convention (BWC) at Geneva, Switzerland on 5th December, </a:t>
            </a:r>
            <a:r>
              <a:rPr lang="en-IN" sz="2200" b="1" dirty="0" smtClean="0">
                <a:solidFill>
                  <a:srgbClr val="0000FF"/>
                </a:solidFill>
              </a:rPr>
              <a:t>2017</a:t>
            </a:r>
            <a:endParaRPr lang="en-IN" sz="2200" b="1" dirty="0">
              <a:solidFill>
                <a:srgbClr val="0000FF"/>
              </a:solidFill>
            </a:endParaRPr>
          </a:p>
        </p:txBody>
      </p:sp>
      <p:pic>
        <p:nvPicPr>
          <p:cNvPr id="5" name="Picture 4"/>
          <p:cNvPicPr/>
          <p:nvPr/>
        </p:nvPicPr>
        <p:blipFill rotWithShape="1">
          <a:blip r:embed="rId3" cstate="print"/>
          <a:srcRect l="9414" t="4469" r="8924" b="8388"/>
          <a:stretch/>
        </p:blipFill>
        <p:spPr bwMode="auto">
          <a:xfrm>
            <a:off x="571955" y="1137425"/>
            <a:ext cx="5505460" cy="2675906"/>
          </a:xfrm>
          <a:prstGeom prst="rect">
            <a:avLst/>
          </a:prstGeom>
          <a:noFill/>
          <a:ln w="9525">
            <a:noFill/>
            <a:miter lim="800000"/>
            <a:headEnd/>
            <a:tailEnd/>
          </a:ln>
        </p:spPr>
      </p:pic>
      <p:sp>
        <p:nvSpPr>
          <p:cNvPr id="3" name="Rectangle 2"/>
          <p:cNvSpPr/>
          <p:nvPr/>
        </p:nvSpPr>
        <p:spPr>
          <a:xfrm>
            <a:off x="156116" y="3863829"/>
            <a:ext cx="7510543" cy="1938992"/>
          </a:xfrm>
          <a:prstGeom prst="rect">
            <a:avLst/>
          </a:prstGeom>
        </p:spPr>
        <p:txBody>
          <a:bodyPr wrap="square">
            <a:spAutoFit/>
          </a:bodyPr>
          <a:lstStyle/>
          <a:p>
            <a:pPr marL="342900" indent="-342900">
              <a:buFont typeface="Wingdings" charset="2"/>
              <a:buChar char="Ø"/>
            </a:pPr>
            <a:r>
              <a:rPr lang="en-US" sz="2400" b="1" dirty="0">
                <a:solidFill>
                  <a:srgbClr val="C00000"/>
                </a:solidFill>
                <a:latin typeface="Times New Roman" charset="0"/>
                <a:ea typeface="Times New Roman" charset="0"/>
                <a:cs typeface="Times New Roman" charset="0"/>
              </a:rPr>
              <a:t>IBSCs are empowered in decision making process for </a:t>
            </a:r>
          </a:p>
          <a:p>
            <a:pPr marL="342900" indent="-342900">
              <a:buFont typeface="Wingdings" charset="2"/>
              <a:buChar char="Ø"/>
            </a:pPr>
            <a:r>
              <a:rPr lang="en-IN" sz="2400" b="1" dirty="0">
                <a:solidFill>
                  <a:srgbClr val="C00000"/>
                </a:solidFill>
                <a:latin typeface="Times New Roman" charset="0"/>
                <a:ea typeface="Times New Roman" charset="0"/>
                <a:cs typeface="Times New Roman" charset="0"/>
              </a:rPr>
              <a:t>Inform IBSC  </a:t>
            </a:r>
            <a:r>
              <a:rPr lang="en-IN" sz="2400" b="1" dirty="0">
                <a:solidFill>
                  <a:srgbClr val="0000FF"/>
                </a:solidFill>
                <a:latin typeface="Times New Roman" charset="0"/>
                <a:ea typeface="Times New Roman" charset="0"/>
                <a:cs typeface="Times New Roman" charset="0"/>
              </a:rPr>
              <a:t>for Genome editing </a:t>
            </a:r>
            <a:r>
              <a:rPr lang="en-IN" sz="2400" b="1" dirty="0" smtClean="0">
                <a:solidFill>
                  <a:srgbClr val="0000FF"/>
                </a:solidFill>
                <a:latin typeface="Times New Roman" charset="0"/>
                <a:ea typeface="Times New Roman" charset="0"/>
                <a:cs typeface="Times New Roman" charset="0"/>
              </a:rPr>
              <a:t>Lab experiments </a:t>
            </a:r>
            <a:r>
              <a:rPr lang="en-IN" sz="2400" b="1" dirty="0">
                <a:solidFill>
                  <a:srgbClr val="0000FF"/>
                </a:solidFill>
                <a:latin typeface="Times New Roman" charset="0"/>
                <a:ea typeface="Times New Roman" charset="0"/>
                <a:cs typeface="Times New Roman" charset="0"/>
              </a:rPr>
              <a:t>of </a:t>
            </a:r>
            <a:r>
              <a:rPr lang="en-IN" sz="2400" b="1" dirty="0">
                <a:solidFill>
                  <a:srgbClr val="C00000"/>
                </a:solidFill>
                <a:latin typeface="Times New Roman" charset="0"/>
                <a:ea typeface="Times New Roman" charset="0"/>
                <a:cs typeface="Times New Roman" charset="0"/>
              </a:rPr>
              <a:t>SDN1</a:t>
            </a:r>
            <a:r>
              <a:rPr lang="en-IN" sz="2400" b="1" dirty="0">
                <a:solidFill>
                  <a:srgbClr val="0000FF"/>
                </a:solidFill>
                <a:latin typeface="Times New Roman" charset="0"/>
                <a:ea typeface="Times New Roman" charset="0"/>
                <a:cs typeface="Times New Roman" charset="0"/>
              </a:rPr>
              <a:t>-type mutations</a:t>
            </a:r>
            <a:r>
              <a:rPr lang="en-IN" sz="2400" dirty="0">
                <a:solidFill>
                  <a:prstClr val="black"/>
                </a:solidFill>
                <a:latin typeface="Times New Roman" charset="0"/>
                <a:ea typeface="Times New Roman" charset="0"/>
                <a:cs typeface="Times New Roman" charset="0"/>
              </a:rPr>
              <a:t>.</a:t>
            </a:r>
          </a:p>
          <a:p>
            <a:pPr marL="342900" indent="-342900">
              <a:buFont typeface="Wingdings" charset="2"/>
              <a:buChar char="Ø"/>
            </a:pPr>
            <a:r>
              <a:rPr lang="en-IN" sz="2400" b="1" dirty="0">
                <a:solidFill>
                  <a:srgbClr val="0000FF"/>
                </a:solidFill>
                <a:latin typeface="Times New Roman" charset="0"/>
                <a:ea typeface="Times New Roman" charset="0"/>
                <a:cs typeface="Times New Roman" charset="0"/>
              </a:rPr>
              <a:t>Apply for </a:t>
            </a:r>
            <a:r>
              <a:rPr lang="en-IN" sz="2400" b="1" dirty="0">
                <a:solidFill>
                  <a:srgbClr val="C00000"/>
                </a:solidFill>
                <a:latin typeface="Times New Roman" charset="0"/>
                <a:ea typeface="Times New Roman" charset="0"/>
                <a:cs typeface="Times New Roman" charset="0"/>
              </a:rPr>
              <a:t>authorisation </a:t>
            </a:r>
            <a:r>
              <a:rPr lang="en-IN" sz="2400" b="1" dirty="0" smtClean="0">
                <a:solidFill>
                  <a:srgbClr val="C00000"/>
                </a:solidFill>
                <a:latin typeface="Times New Roman" charset="0"/>
                <a:ea typeface="Times New Roman" charset="0"/>
                <a:cs typeface="Times New Roman" charset="0"/>
              </a:rPr>
              <a:t>by IBSC </a:t>
            </a:r>
            <a:r>
              <a:rPr lang="en-IN" sz="2400" b="1" dirty="0" smtClean="0">
                <a:solidFill>
                  <a:srgbClr val="0000FF"/>
                </a:solidFill>
                <a:latin typeface="Times New Roman" charset="0"/>
                <a:ea typeface="Times New Roman" charset="0"/>
                <a:cs typeface="Times New Roman" charset="0"/>
              </a:rPr>
              <a:t>for </a:t>
            </a:r>
            <a:r>
              <a:rPr lang="en-IN" sz="2400" b="1" dirty="0">
                <a:solidFill>
                  <a:srgbClr val="0000FF"/>
                </a:solidFill>
                <a:latin typeface="Times New Roman" charset="0"/>
                <a:ea typeface="Times New Roman" charset="0"/>
                <a:cs typeface="Times New Roman" charset="0"/>
              </a:rPr>
              <a:t>Genome editing experiments of   </a:t>
            </a:r>
            <a:r>
              <a:rPr lang="en-IN" sz="2400" b="1" dirty="0">
                <a:solidFill>
                  <a:srgbClr val="C00000"/>
                </a:solidFill>
                <a:latin typeface="Times New Roman" charset="0"/>
                <a:ea typeface="Times New Roman" charset="0"/>
                <a:cs typeface="Times New Roman" charset="0"/>
              </a:rPr>
              <a:t>SDN2 and 3 -type </a:t>
            </a:r>
            <a:r>
              <a:rPr lang="en-IN" sz="2400" b="1" dirty="0">
                <a:solidFill>
                  <a:srgbClr val="0000FF"/>
                </a:solidFill>
                <a:latin typeface="Times New Roman" charset="0"/>
                <a:ea typeface="Times New Roman" charset="0"/>
                <a:cs typeface="Times New Roman" charset="0"/>
              </a:rPr>
              <a:t>modifications</a:t>
            </a:r>
            <a:r>
              <a:rPr lang="en-IN" sz="2400" dirty="0">
                <a:solidFill>
                  <a:prstClr val="black"/>
                </a:solidFill>
                <a:latin typeface="Times New Roman" charset="0"/>
                <a:ea typeface="Times New Roman" charset="0"/>
                <a:cs typeface="Times New Roman" charset="0"/>
              </a:rPr>
              <a:t>.</a:t>
            </a:r>
          </a:p>
        </p:txBody>
      </p:sp>
      <p:sp>
        <p:nvSpPr>
          <p:cNvPr id="4" name="TextBox 3"/>
          <p:cNvSpPr txBox="1"/>
          <p:nvPr/>
        </p:nvSpPr>
        <p:spPr>
          <a:xfrm>
            <a:off x="459891" y="19160"/>
            <a:ext cx="10809792" cy="830997"/>
          </a:xfrm>
          <a:prstGeom prst="rect">
            <a:avLst/>
          </a:prstGeom>
          <a:noFill/>
        </p:spPr>
        <p:txBody>
          <a:bodyPr wrap="square" rtlCol="0">
            <a:spAutoFit/>
          </a:bodyPr>
          <a:lstStyle/>
          <a:p>
            <a:pPr algn="ctr"/>
            <a:r>
              <a:rPr lang="en-US" sz="2400" b="1" dirty="0" smtClean="0">
                <a:latin typeface="Times New Roman" charset="0"/>
                <a:ea typeface="Times New Roman" charset="0"/>
                <a:cs typeface="Times New Roman" charset="0"/>
              </a:rPr>
              <a:t>Notified.  :   </a:t>
            </a:r>
            <a:r>
              <a:rPr lang="en-US" sz="2400" b="1" dirty="0">
                <a:latin typeface="Times New Roman" charset="0"/>
                <a:ea typeface="Times New Roman" charset="0"/>
                <a:cs typeface="Times New Roman" charset="0"/>
              </a:rPr>
              <a:t>Guidelines </a:t>
            </a:r>
            <a:r>
              <a:rPr lang="en-US" sz="2400" b="1" dirty="0" smtClean="0">
                <a:latin typeface="Times New Roman" charset="0"/>
                <a:ea typeface="Times New Roman" charset="0"/>
                <a:cs typeface="Times New Roman" charset="0"/>
              </a:rPr>
              <a:t>for R&amp;D of  genome editing organisms </a:t>
            </a:r>
          </a:p>
          <a:p>
            <a:pPr algn="ctr"/>
            <a:r>
              <a:rPr lang="en-US" sz="2400" b="1" dirty="0" smtClean="0">
                <a:latin typeface="Times New Roman" charset="0"/>
                <a:ea typeface="Times New Roman" charset="0"/>
                <a:cs typeface="Times New Roman" charset="0"/>
              </a:rPr>
              <a:t>including human cells under Rules 1989 of EPA, 1986</a:t>
            </a:r>
            <a:endParaRPr lang="en-US" sz="2400" b="1" dirty="0">
              <a:latin typeface="Times New Roman" charset="0"/>
              <a:ea typeface="Times New Roman" charset="0"/>
              <a:cs typeface="Times New Roman" charset="0"/>
            </a:endParaRPr>
          </a:p>
        </p:txBody>
      </p:sp>
      <p:sp>
        <p:nvSpPr>
          <p:cNvPr id="2" name="Date Placeholder 1"/>
          <p:cNvSpPr>
            <a:spLocks noGrp="1"/>
          </p:cNvSpPr>
          <p:nvPr>
            <p:ph type="dt" sz="half" idx="10"/>
          </p:nvPr>
        </p:nvSpPr>
        <p:spPr/>
        <p:txBody>
          <a:bodyPr/>
          <a:lstStyle/>
          <a:p>
            <a:fld id="{093BCECC-64EC-B54C-A049-0387011935CA}" type="datetime1">
              <a:rPr lang="en-IN" smtClean="0">
                <a:solidFill>
                  <a:prstClr val="black">
                    <a:tint val="75000"/>
                  </a:prstClr>
                </a:solidFill>
              </a:rPr>
              <a:t>26/11/18</a:t>
            </a:fld>
            <a:endParaRPr lang="en-US">
              <a:solidFill>
                <a:prstClr val="black">
                  <a:tint val="75000"/>
                </a:prstClr>
              </a:solidFill>
            </a:endParaRPr>
          </a:p>
        </p:txBody>
      </p:sp>
      <p:sp>
        <p:nvSpPr>
          <p:cNvPr id="7" name="Footer Placeholder 6"/>
          <p:cNvSpPr>
            <a:spLocks noGrp="1"/>
          </p:cNvSpPr>
          <p:nvPr>
            <p:ph type="ftr" sz="quarter" idx="11"/>
          </p:nvPr>
        </p:nvSpPr>
        <p:spPr/>
        <p:txBody>
          <a:bodyPr/>
          <a:lstStyle/>
          <a:p>
            <a:r>
              <a:rPr lang="en-US" smtClean="0">
                <a:solidFill>
                  <a:prstClr val="black">
                    <a:tint val="75000"/>
                  </a:prstClr>
                </a:solidFill>
              </a:rPr>
              <a:t>DBT-GOI-INDIA</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6F15528-21DE-4FAA-801E-634DDDAF4B2B}" type="slidenum">
              <a:rPr lang="en-US" smtClean="0">
                <a:solidFill>
                  <a:prstClr val="black">
                    <a:tint val="75000"/>
                  </a:prstClr>
                </a:solidFill>
              </a:rPr>
              <a:pPr/>
              <a:t>11</a:t>
            </a:fld>
            <a:endParaRPr lang="en-US">
              <a:solidFill>
                <a:prstClr val="black">
                  <a:tint val="75000"/>
                </a:prstClr>
              </a:solidFill>
            </a:endParaRPr>
          </a:p>
        </p:txBody>
      </p:sp>
    </p:spTree>
    <p:extLst>
      <p:ext uri="{BB962C8B-B14F-4D97-AF65-F5344CB8AC3E}">
        <p14:creationId xmlns:p14="http://schemas.microsoft.com/office/powerpoint/2010/main" val="1754269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5423" y="747327"/>
            <a:ext cx="7301210" cy="4832092"/>
          </a:xfrm>
          <a:prstGeom prst="rect">
            <a:avLst/>
          </a:prstGeom>
          <a:solidFill>
            <a:schemeClr val="bg1"/>
          </a:solidFill>
        </p:spPr>
        <p:txBody>
          <a:bodyPr wrap="square">
            <a:spAutoFit/>
          </a:bodyPr>
          <a:lstStyle/>
          <a:p>
            <a:pPr algn="ctr"/>
            <a:r>
              <a:rPr lang="en-IN" sz="2800" b="1" dirty="0">
                <a:solidFill>
                  <a:prstClr val="black"/>
                </a:solidFill>
              </a:rPr>
              <a:t>Indian Council for Medical Research Ethical guidelines 2006 </a:t>
            </a:r>
          </a:p>
          <a:p>
            <a:pPr algn="ctr"/>
            <a:r>
              <a:rPr lang="en-IN" sz="2800" b="1" dirty="0" smtClean="0">
                <a:solidFill>
                  <a:prstClr val="black"/>
                </a:solidFill>
              </a:rPr>
              <a:t>Prohibited </a:t>
            </a:r>
            <a:r>
              <a:rPr lang="en-IN" sz="2800" b="1" dirty="0">
                <a:solidFill>
                  <a:prstClr val="black"/>
                </a:solidFill>
              </a:rPr>
              <a:t>Areas of Research for human’s research is </a:t>
            </a:r>
          </a:p>
          <a:p>
            <a:pPr algn="ctr"/>
            <a:r>
              <a:rPr lang="en-IN" sz="2800" b="1" dirty="0">
                <a:solidFill>
                  <a:prstClr val="black"/>
                </a:solidFill>
              </a:rPr>
              <a:t>“</a:t>
            </a:r>
            <a:r>
              <a:rPr lang="en-IN" sz="2800" b="1" i="1" dirty="0">
                <a:solidFill>
                  <a:prstClr val="black"/>
                </a:solidFill>
              </a:rPr>
              <a:t>Any research related to germ line genetic engineering or reproductive cloning”.</a:t>
            </a:r>
          </a:p>
          <a:p>
            <a:pPr algn="ctr"/>
            <a:endParaRPr lang="en-IN" sz="2800" b="1" i="1" dirty="0">
              <a:solidFill>
                <a:srgbClr val="FF0000"/>
              </a:solidFill>
            </a:endParaRPr>
          </a:p>
          <a:p>
            <a:pPr algn="ctr"/>
            <a:r>
              <a:rPr lang="en-IN" sz="2800" b="1" i="1" dirty="0">
                <a:solidFill>
                  <a:srgbClr val="C00000"/>
                </a:solidFill>
              </a:rPr>
              <a:t>New Guidelines ( </a:t>
            </a:r>
            <a:r>
              <a:rPr lang="en-IN" sz="2800" b="1" i="1" dirty="0" smtClean="0">
                <a:solidFill>
                  <a:srgbClr val="C00000"/>
                </a:solidFill>
              </a:rPr>
              <a:t>2017</a:t>
            </a:r>
            <a:r>
              <a:rPr lang="en-IN" sz="2800" b="1" i="1" dirty="0">
                <a:solidFill>
                  <a:srgbClr val="C00000"/>
                </a:solidFill>
              </a:rPr>
              <a:t>) </a:t>
            </a:r>
            <a:endParaRPr lang="en-IN" sz="2800" b="1" i="1" dirty="0" smtClean="0">
              <a:solidFill>
                <a:srgbClr val="C00000"/>
              </a:solidFill>
            </a:endParaRPr>
          </a:p>
          <a:p>
            <a:pPr algn="ctr"/>
            <a:r>
              <a:rPr lang="en-IN" sz="2800" b="1" i="1" dirty="0" smtClean="0">
                <a:solidFill>
                  <a:srgbClr val="C00000"/>
                </a:solidFill>
              </a:rPr>
              <a:t>notified </a:t>
            </a:r>
            <a:r>
              <a:rPr lang="en-IN" sz="2800" b="1" i="1" dirty="0">
                <a:solidFill>
                  <a:srgbClr val="C00000"/>
                </a:solidFill>
              </a:rPr>
              <a:t>allows  use of somatic cells </a:t>
            </a:r>
            <a:r>
              <a:rPr lang="en-IN" sz="2800" b="1" i="1" dirty="0" smtClean="0">
                <a:solidFill>
                  <a:srgbClr val="C00000"/>
                </a:solidFill>
              </a:rPr>
              <a:t>for therapy and gene therapy  </a:t>
            </a:r>
            <a:r>
              <a:rPr lang="en-IN" sz="2800" b="1" i="1" dirty="0">
                <a:solidFill>
                  <a:srgbClr val="C00000"/>
                </a:solidFill>
              </a:rPr>
              <a:t>with some conditions </a:t>
            </a:r>
          </a:p>
          <a:p>
            <a:pPr algn="ctr"/>
            <a:r>
              <a:rPr lang="en-IN" sz="2800" b="1" i="1" dirty="0" smtClean="0">
                <a:solidFill>
                  <a:srgbClr val="C00000"/>
                </a:solidFill>
              </a:rPr>
              <a:t>subject </a:t>
            </a:r>
            <a:r>
              <a:rPr lang="en-IN" sz="2800" b="1" i="1" dirty="0">
                <a:solidFill>
                  <a:srgbClr val="C00000"/>
                </a:solidFill>
              </a:rPr>
              <a:t>to Rules 1989 of EPA 1986</a:t>
            </a:r>
          </a:p>
        </p:txBody>
      </p:sp>
      <p:sp>
        <p:nvSpPr>
          <p:cNvPr id="2" name="TextBox 1"/>
          <p:cNvSpPr txBox="1"/>
          <p:nvPr/>
        </p:nvSpPr>
        <p:spPr>
          <a:xfrm>
            <a:off x="134671" y="112782"/>
            <a:ext cx="7688771" cy="461665"/>
          </a:xfrm>
          <a:prstGeom prst="rect">
            <a:avLst/>
          </a:prstGeom>
          <a:solidFill>
            <a:srgbClr val="002060"/>
          </a:solidFill>
        </p:spPr>
        <p:txBody>
          <a:bodyPr wrap="none" rtlCol="0">
            <a:spAutoFit/>
          </a:bodyPr>
          <a:lstStyle/>
          <a:p>
            <a:r>
              <a:rPr lang="en-IN" sz="2400" b="1" dirty="0">
                <a:solidFill>
                  <a:prstClr val="white"/>
                </a:solidFill>
              </a:rPr>
              <a:t>Notified </a:t>
            </a:r>
            <a:r>
              <a:rPr lang="en-IN" sz="2400" b="1" dirty="0" smtClean="0">
                <a:solidFill>
                  <a:prstClr val="white"/>
                </a:solidFill>
              </a:rPr>
              <a:t>: National Guidelines For Stem Cell Research  2017 </a:t>
            </a:r>
            <a:endParaRPr lang="en-IN" sz="2400" b="1" dirty="0">
              <a:solidFill>
                <a:prstClr val="white"/>
              </a:solidFill>
            </a:endParaRPr>
          </a:p>
        </p:txBody>
      </p:sp>
      <p:pic>
        <p:nvPicPr>
          <p:cNvPr id="6" name="Picture 5"/>
          <p:cNvPicPr>
            <a:picLocks noChangeAspect="1"/>
          </p:cNvPicPr>
          <p:nvPr/>
        </p:nvPicPr>
        <p:blipFill>
          <a:blip r:embed="rId2"/>
          <a:stretch>
            <a:fillRect/>
          </a:stretch>
        </p:blipFill>
        <p:spPr>
          <a:xfrm>
            <a:off x="7823442" y="136877"/>
            <a:ext cx="4368558" cy="6052992"/>
          </a:xfrm>
          <a:prstGeom prst="rect">
            <a:avLst/>
          </a:prstGeom>
        </p:spPr>
      </p:pic>
      <p:sp>
        <p:nvSpPr>
          <p:cNvPr id="3" name="Date Placeholder 2"/>
          <p:cNvSpPr>
            <a:spLocks noGrp="1"/>
          </p:cNvSpPr>
          <p:nvPr>
            <p:ph type="dt" sz="half" idx="10"/>
          </p:nvPr>
        </p:nvSpPr>
        <p:spPr/>
        <p:txBody>
          <a:bodyPr/>
          <a:lstStyle/>
          <a:p>
            <a:fld id="{FB1680F2-7653-B14A-8E3B-535AF7A316E4}" type="datetime1">
              <a:rPr lang="en-IN" smtClean="0">
                <a:solidFill>
                  <a:prstClr val="black">
                    <a:tint val="75000"/>
                  </a:prstClr>
                </a:solidFill>
              </a:rPr>
              <a:t>26/11/18</a:t>
            </a:fld>
            <a:endParaRPr lang="en-IN">
              <a:solidFill>
                <a:prstClr val="black">
                  <a:tint val="75000"/>
                </a:prstClr>
              </a:solidFill>
            </a:endParaRPr>
          </a:p>
        </p:txBody>
      </p:sp>
      <p:sp>
        <p:nvSpPr>
          <p:cNvPr id="7" name="Footer Placeholder 6"/>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8" name="Slide Number Placeholder 7"/>
          <p:cNvSpPr>
            <a:spLocks noGrp="1"/>
          </p:cNvSpPr>
          <p:nvPr>
            <p:ph type="sldNum" sz="quarter" idx="12"/>
          </p:nvPr>
        </p:nvSpPr>
        <p:spPr/>
        <p:txBody>
          <a:bodyPr/>
          <a:lstStyle/>
          <a:p>
            <a:fld id="{075004D5-32B0-4D22-9410-8D733CAE8EE1}" type="slidenum">
              <a:rPr lang="en-IN" smtClean="0">
                <a:solidFill>
                  <a:prstClr val="black">
                    <a:tint val="75000"/>
                  </a:prstClr>
                </a:solidFill>
              </a:rPr>
              <a:pPr/>
              <a:t>12</a:t>
            </a:fld>
            <a:endParaRPr lang="en-IN">
              <a:solidFill>
                <a:prstClr val="black">
                  <a:tint val="75000"/>
                </a:prstClr>
              </a:solidFill>
            </a:endParaRPr>
          </a:p>
        </p:txBody>
      </p:sp>
    </p:spTree>
    <p:extLst>
      <p:ext uri="{BB962C8B-B14F-4D97-AF65-F5344CB8AC3E}">
        <p14:creationId xmlns:p14="http://schemas.microsoft.com/office/powerpoint/2010/main" val="1892727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571677" y="1195739"/>
            <a:ext cx="4197847" cy="5525738"/>
          </a:xfrm>
          <a:prstGeom prst="rect">
            <a:avLst/>
          </a:prstGeom>
        </p:spPr>
      </p:pic>
      <p:sp>
        <p:nvSpPr>
          <p:cNvPr id="6" name="Rectangle 5"/>
          <p:cNvSpPr/>
          <p:nvPr/>
        </p:nvSpPr>
        <p:spPr>
          <a:xfrm>
            <a:off x="89211" y="1291255"/>
            <a:ext cx="7103326" cy="4893647"/>
          </a:xfrm>
          <a:prstGeom prst="rect">
            <a:avLst/>
          </a:prstGeom>
        </p:spPr>
        <p:txBody>
          <a:bodyPr wrap="square">
            <a:spAutoFit/>
          </a:bodyPr>
          <a:lstStyle/>
          <a:p>
            <a:pPr algn="just"/>
            <a:r>
              <a:rPr lang="en-US" sz="2400" dirty="0">
                <a:latin typeface="Palatino" charset="0"/>
              </a:rPr>
              <a:t>The new guidelines have </a:t>
            </a:r>
            <a:r>
              <a:rPr lang="en-US" sz="2400" dirty="0" smtClean="0">
                <a:latin typeface="Palatino" charset="0"/>
              </a:rPr>
              <a:t>a </a:t>
            </a:r>
            <a:r>
              <a:rPr lang="en-US" sz="2400" dirty="0">
                <a:latin typeface="Palatino" charset="0"/>
              </a:rPr>
              <a:t>total of 12 sections including Responsible Conduct of Research, Informed Consent Process, Vulnerability, Public Health Research, Social and </a:t>
            </a:r>
            <a:r>
              <a:rPr lang="en-US" sz="2400" dirty="0" err="1">
                <a:latin typeface="Palatino" charset="0"/>
              </a:rPr>
              <a:t>Behavioural</a:t>
            </a:r>
            <a:r>
              <a:rPr lang="en-US" sz="2400" dirty="0">
                <a:latin typeface="Palatino" charset="0"/>
              </a:rPr>
              <a:t> Sciences Research for Health, Biological materials, </a:t>
            </a:r>
            <a:r>
              <a:rPr lang="en-US" sz="2400" dirty="0" err="1">
                <a:latin typeface="Palatino" charset="0"/>
              </a:rPr>
              <a:t>Biobanking</a:t>
            </a:r>
            <a:r>
              <a:rPr lang="en-US" sz="2400" dirty="0">
                <a:latin typeface="Palatino" charset="0"/>
              </a:rPr>
              <a:t> and Datasets and Research during Humanitarian Emergencies and Disasters. </a:t>
            </a:r>
            <a:endParaRPr lang="en-US" sz="2400" dirty="0" smtClean="0">
              <a:latin typeface="Palatino" charset="0"/>
            </a:endParaRPr>
          </a:p>
          <a:p>
            <a:pPr algn="just"/>
            <a:endParaRPr lang="en-US" sz="2400" dirty="0">
              <a:latin typeface="Palatino" charset="0"/>
            </a:endParaRPr>
          </a:p>
          <a:p>
            <a:pPr algn="just"/>
            <a:endParaRPr lang="en-US" sz="2400" dirty="0" smtClean="0">
              <a:latin typeface="Palatino" charset="0"/>
            </a:endParaRPr>
          </a:p>
          <a:p>
            <a:pPr algn="just"/>
            <a:r>
              <a:rPr lang="en-US" sz="2400" dirty="0" smtClean="0">
                <a:latin typeface="Palatino" charset="0"/>
              </a:rPr>
              <a:t>The </a:t>
            </a:r>
            <a:r>
              <a:rPr lang="en-US" sz="2400" dirty="0">
                <a:latin typeface="Palatino" charset="0"/>
              </a:rPr>
              <a:t>section on ethics review process has been elaborated to help the many ethics committees who have doubt about the various procedures to be followed. </a:t>
            </a:r>
            <a:endParaRPr lang="en-US" sz="2400" dirty="0"/>
          </a:p>
        </p:txBody>
      </p:sp>
      <p:pic>
        <p:nvPicPr>
          <p:cNvPr id="3" name="Picture 2"/>
          <p:cNvPicPr>
            <a:picLocks noChangeAspect="1"/>
          </p:cNvPicPr>
          <p:nvPr/>
        </p:nvPicPr>
        <p:blipFill>
          <a:blip r:embed="rId3"/>
          <a:stretch>
            <a:fillRect/>
          </a:stretch>
        </p:blipFill>
        <p:spPr>
          <a:xfrm>
            <a:off x="89211" y="109188"/>
            <a:ext cx="3640113" cy="983631"/>
          </a:xfrm>
          <a:prstGeom prst="rect">
            <a:avLst/>
          </a:prstGeom>
        </p:spPr>
      </p:pic>
      <p:sp>
        <p:nvSpPr>
          <p:cNvPr id="5" name="TextBox 4"/>
          <p:cNvSpPr txBox="1"/>
          <p:nvPr/>
        </p:nvSpPr>
        <p:spPr>
          <a:xfrm>
            <a:off x="3902927" y="109189"/>
            <a:ext cx="8062332" cy="830997"/>
          </a:xfrm>
          <a:prstGeom prst="rect">
            <a:avLst/>
          </a:prstGeom>
          <a:noFill/>
        </p:spPr>
        <p:txBody>
          <a:bodyPr wrap="square" rtlCol="0">
            <a:spAutoFit/>
          </a:bodyPr>
          <a:lstStyle/>
          <a:p>
            <a:pPr algn="ctr"/>
            <a:r>
              <a:rPr lang="en-US" sz="2400" b="1" dirty="0" smtClean="0"/>
              <a:t>Notified : National Ethical Guidelines for Biomedical and health Research involving Humans notified </a:t>
            </a:r>
            <a:endParaRPr lang="en-US" sz="2400" b="1" dirty="0"/>
          </a:p>
        </p:txBody>
      </p:sp>
      <p:sp>
        <p:nvSpPr>
          <p:cNvPr id="7" name="Date Placeholder 6"/>
          <p:cNvSpPr>
            <a:spLocks noGrp="1"/>
          </p:cNvSpPr>
          <p:nvPr>
            <p:ph type="dt" sz="half" idx="10"/>
          </p:nvPr>
        </p:nvSpPr>
        <p:spPr/>
        <p:txBody>
          <a:bodyPr/>
          <a:lstStyle/>
          <a:p>
            <a:fld id="{496E043F-51E0-4A46-977E-71CCED071347}" type="datetime1">
              <a:rPr lang="en-IN" smtClean="0">
                <a:solidFill>
                  <a:prstClr val="black">
                    <a:tint val="75000"/>
                  </a:prstClr>
                </a:solidFill>
              </a:rPr>
              <a:t>26/11/18</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9" name="Slide Number Placeholder 8"/>
          <p:cNvSpPr>
            <a:spLocks noGrp="1"/>
          </p:cNvSpPr>
          <p:nvPr>
            <p:ph type="sldNum" sz="quarter" idx="12"/>
          </p:nvPr>
        </p:nvSpPr>
        <p:spPr/>
        <p:txBody>
          <a:bodyPr/>
          <a:lstStyle/>
          <a:p>
            <a:fld id="{075004D5-32B0-4D22-9410-8D733CAE8EE1}" type="slidenum">
              <a:rPr lang="en-IN" smtClean="0">
                <a:solidFill>
                  <a:prstClr val="black">
                    <a:tint val="75000"/>
                  </a:prstClr>
                </a:solidFill>
              </a:rPr>
              <a:pPr/>
              <a:t>13</a:t>
            </a:fld>
            <a:endParaRPr lang="en-IN">
              <a:solidFill>
                <a:prstClr val="black">
                  <a:tint val="75000"/>
                </a:prstClr>
              </a:solidFill>
            </a:endParaRPr>
          </a:p>
        </p:txBody>
      </p:sp>
    </p:spTree>
    <p:extLst>
      <p:ext uri="{BB962C8B-B14F-4D97-AF65-F5344CB8AC3E}">
        <p14:creationId xmlns:p14="http://schemas.microsoft.com/office/powerpoint/2010/main" val="2084454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2924" y="855431"/>
            <a:ext cx="6988461" cy="5262979"/>
          </a:xfrm>
          <a:prstGeom prst="rect">
            <a:avLst/>
          </a:prstGeom>
          <a:solidFill>
            <a:schemeClr val="bg1"/>
          </a:solidFill>
          <a:ln w="38100">
            <a:noFill/>
          </a:ln>
        </p:spPr>
        <p:txBody>
          <a:bodyPr wrap="square">
            <a:spAutoFit/>
          </a:bodyPr>
          <a:lstStyle/>
          <a:p>
            <a:pPr algn="just"/>
            <a:endParaRPr lang="en-US" sz="2400" b="1" dirty="0" smtClean="0">
              <a:solidFill>
                <a:prstClr val="black"/>
              </a:solidFill>
              <a:latin typeface="Times New Roman" charset="0"/>
              <a:ea typeface="Times New Roman" charset="0"/>
              <a:cs typeface="Times New Roman" charset="0"/>
            </a:endParaRPr>
          </a:p>
          <a:p>
            <a:pPr algn="just"/>
            <a:endParaRPr lang="en-US" sz="2400" b="1" dirty="0">
              <a:solidFill>
                <a:prstClr val="black"/>
              </a:solidFill>
              <a:latin typeface="Times New Roman" charset="0"/>
              <a:ea typeface="Times New Roman" charset="0"/>
              <a:cs typeface="Times New Roman" charset="0"/>
            </a:endParaRPr>
          </a:p>
          <a:p>
            <a:pPr algn="just"/>
            <a:r>
              <a:rPr lang="en-US" sz="2400" b="1" dirty="0" smtClean="0">
                <a:solidFill>
                  <a:prstClr val="black"/>
                </a:solidFill>
                <a:latin typeface="Times New Roman" charset="0"/>
                <a:ea typeface="Times New Roman" charset="0"/>
                <a:cs typeface="Times New Roman" charset="0"/>
              </a:rPr>
              <a:t>Stem </a:t>
            </a:r>
            <a:r>
              <a:rPr lang="en-US" sz="2400" b="1" dirty="0">
                <a:solidFill>
                  <a:prstClr val="black"/>
                </a:solidFill>
                <a:latin typeface="Times New Roman" charset="0"/>
                <a:ea typeface="Times New Roman" charset="0"/>
                <a:cs typeface="Times New Roman" charset="0"/>
              </a:rPr>
              <a:t>Cell and Cell based </a:t>
            </a:r>
            <a:r>
              <a:rPr lang="en-US" sz="2400" b="1" dirty="0" smtClean="0">
                <a:solidFill>
                  <a:prstClr val="black"/>
                </a:solidFill>
                <a:latin typeface="Times New Roman" charset="0"/>
                <a:ea typeface="Times New Roman" charset="0"/>
                <a:cs typeface="Times New Roman" charset="0"/>
              </a:rPr>
              <a:t>Product means </a:t>
            </a:r>
            <a:r>
              <a:rPr lang="en-US" sz="2400" b="1" dirty="0">
                <a:solidFill>
                  <a:prstClr val="black"/>
                </a:solidFill>
                <a:latin typeface="Times New Roman" charset="0"/>
                <a:ea typeface="Times New Roman" charset="0"/>
                <a:cs typeface="Times New Roman" charset="0"/>
              </a:rPr>
              <a:t>a </a:t>
            </a:r>
            <a:r>
              <a:rPr lang="en-US" sz="2400" b="1" dirty="0" smtClean="0">
                <a:solidFill>
                  <a:prstClr val="black"/>
                </a:solidFill>
                <a:latin typeface="Times New Roman" charset="0"/>
                <a:ea typeface="Times New Roman" charset="0"/>
                <a:cs typeface="Times New Roman" charset="0"/>
              </a:rPr>
              <a:t>drug which </a:t>
            </a:r>
            <a:r>
              <a:rPr lang="en-US" sz="2400" b="1" dirty="0">
                <a:solidFill>
                  <a:prstClr val="black"/>
                </a:solidFill>
                <a:latin typeface="Times New Roman" charset="0"/>
                <a:ea typeface="Times New Roman" charset="0"/>
                <a:cs typeface="Times New Roman" charset="0"/>
              </a:rPr>
              <a:t>has </a:t>
            </a:r>
            <a:r>
              <a:rPr lang="en-US" sz="2400" b="1" dirty="0" smtClean="0">
                <a:solidFill>
                  <a:prstClr val="black"/>
                </a:solidFill>
                <a:latin typeface="Times New Roman" charset="0"/>
                <a:ea typeface="Times New Roman" charset="0"/>
                <a:cs typeface="Times New Roman" charset="0"/>
              </a:rPr>
              <a:t>been derived from processed </a:t>
            </a:r>
            <a:r>
              <a:rPr lang="en-US" sz="2400" b="1" dirty="0">
                <a:solidFill>
                  <a:prstClr val="black"/>
                </a:solidFill>
                <a:latin typeface="Times New Roman" charset="0"/>
                <a:ea typeface="Times New Roman" charset="0"/>
                <a:cs typeface="Times New Roman" charset="0"/>
              </a:rPr>
              <a:t>cells </a:t>
            </a:r>
            <a:r>
              <a:rPr lang="en-US" sz="2400" b="1" dirty="0" smtClean="0">
                <a:solidFill>
                  <a:prstClr val="black"/>
                </a:solidFill>
                <a:latin typeface="Times New Roman" charset="0"/>
                <a:ea typeface="Times New Roman" charset="0"/>
                <a:cs typeface="Times New Roman" charset="0"/>
              </a:rPr>
              <a:t>including </a:t>
            </a:r>
            <a:r>
              <a:rPr lang="en-US" sz="2400" b="1" dirty="0">
                <a:solidFill>
                  <a:prstClr val="black"/>
                </a:solidFill>
                <a:latin typeface="Times New Roman" charset="0"/>
                <a:ea typeface="Times New Roman" charset="0"/>
                <a:cs typeface="Times New Roman" charset="0"/>
              </a:rPr>
              <a:t>cell or </a:t>
            </a:r>
            <a:r>
              <a:rPr lang="en-US" sz="2400" b="1" dirty="0" smtClean="0">
                <a:solidFill>
                  <a:prstClr val="black"/>
                </a:solidFill>
                <a:latin typeface="Times New Roman" charset="0"/>
                <a:ea typeface="Times New Roman" charset="0"/>
                <a:cs typeface="Times New Roman" charset="0"/>
              </a:rPr>
              <a:t>tissue which has </a:t>
            </a:r>
            <a:r>
              <a:rPr lang="en-US" sz="2400" b="1" dirty="0">
                <a:solidFill>
                  <a:prstClr val="black"/>
                </a:solidFill>
                <a:latin typeface="Times New Roman" charset="0"/>
                <a:ea typeface="Times New Roman" charset="0"/>
                <a:cs typeface="Times New Roman" charset="0"/>
              </a:rPr>
              <a:t>been processed by means of substantial or more than minimal manipulation with the objective of propagation and / or differentiation of a cell or tissue,' cell activation, and production of a cell-line, which includes pharmaceutical or chemical or enzymatic treatment, altering a biological characteristic</a:t>
            </a:r>
            <a:r>
              <a:rPr lang="en-US" sz="2400" b="1" dirty="0">
                <a:solidFill>
                  <a:srgbClr val="C00000"/>
                </a:solidFill>
                <a:latin typeface="Times New Roman" charset="0"/>
                <a:ea typeface="Times New Roman" charset="0"/>
                <a:cs typeface="Times New Roman" charset="0"/>
              </a:rPr>
              <a:t>, combining with a non-cellular component, manipulation by genetic engineering including gene editing &amp; gene modification</a:t>
            </a:r>
            <a:r>
              <a:rPr lang="en-US" sz="2400" b="1" dirty="0">
                <a:solidFill>
                  <a:prstClr val="black"/>
                </a:solidFill>
                <a:latin typeface="Times New Roman" charset="0"/>
                <a:ea typeface="Times New Roman" charset="0"/>
                <a:cs typeface="Times New Roman" charset="0"/>
              </a:rPr>
              <a:t>. </a:t>
            </a:r>
          </a:p>
        </p:txBody>
      </p:sp>
      <p:pic>
        <p:nvPicPr>
          <p:cNvPr id="3" name="Picture 2" descr="homson protection ac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900" y="209099"/>
            <a:ext cx="722897" cy="1228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7273645" y="1081667"/>
            <a:ext cx="4767560" cy="5051503"/>
          </a:xfrm>
          <a:prstGeom prst="rect">
            <a:avLst/>
          </a:prstGeom>
        </p:spPr>
      </p:pic>
      <p:sp>
        <p:nvSpPr>
          <p:cNvPr id="5" name="TextBox 4"/>
          <p:cNvSpPr txBox="1"/>
          <p:nvPr/>
        </p:nvSpPr>
        <p:spPr>
          <a:xfrm>
            <a:off x="1605773" y="250670"/>
            <a:ext cx="9868832" cy="830997"/>
          </a:xfrm>
          <a:prstGeom prst="rect">
            <a:avLst/>
          </a:prstGeom>
          <a:noFill/>
        </p:spPr>
        <p:txBody>
          <a:bodyPr wrap="square" rtlCol="0">
            <a:spAutoFit/>
          </a:bodyPr>
          <a:lstStyle/>
          <a:p>
            <a:pPr algn="ctr"/>
            <a:r>
              <a:rPr lang="en-IN" sz="2400" b="1" i="1" dirty="0" smtClean="0"/>
              <a:t>Notification pending </a:t>
            </a:r>
            <a:r>
              <a:rPr lang="en-IN" sz="2400" b="1" i="1" dirty="0" smtClean="0">
                <a:solidFill>
                  <a:srgbClr val="C00000"/>
                </a:solidFill>
              </a:rPr>
              <a:t>: Drug </a:t>
            </a:r>
            <a:r>
              <a:rPr lang="en-IN" sz="2400" b="1" i="1" dirty="0">
                <a:solidFill>
                  <a:srgbClr val="C00000"/>
                </a:solidFill>
              </a:rPr>
              <a:t>Controller General of India (DCGI ) Ministry has </a:t>
            </a:r>
            <a:r>
              <a:rPr lang="en-IN" sz="2400" b="1" i="1" dirty="0" smtClean="0">
                <a:solidFill>
                  <a:srgbClr val="C00000"/>
                </a:solidFill>
              </a:rPr>
              <a:t>clinical </a:t>
            </a:r>
            <a:r>
              <a:rPr lang="en-IN" sz="2400" b="1" i="1" dirty="0">
                <a:solidFill>
                  <a:srgbClr val="C00000"/>
                </a:solidFill>
              </a:rPr>
              <a:t>trials regimes for Somatic cell therapy include genome </a:t>
            </a:r>
            <a:r>
              <a:rPr lang="en-IN" sz="2400" b="1" i="1" dirty="0" smtClean="0">
                <a:solidFill>
                  <a:srgbClr val="C00000"/>
                </a:solidFill>
              </a:rPr>
              <a:t>editing 2017 </a:t>
            </a:r>
            <a:endParaRPr lang="en-US" sz="2400" b="1" dirty="0"/>
          </a:p>
        </p:txBody>
      </p:sp>
      <p:sp>
        <p:nvSpPr>
          <p:cNvPr id="6" name="Date Placeholder 5"/>
          <p:cNvSpPr>
            <a:spLocks noGrp="1"/>
          </p:cNvSpPr>
          <p:nvPr>
            <p:ph type="dt" sz="half" idx="10"/>
          </p:nvPr>
        </p:nvSpPr>
        <p:spPr/>
        <p:txBody>
          <a:bodyPr/>
          <a:lstStyle/>
          <a:p>
            <a:fld id="{09E221F3-4624-B44C-9C13-7EAECB3D626E}" type="datetime1">
              <a:rPr lang="en-IN" smtClean="0"/>
              <a:t>26/11/18</a:t>
            </a:fld>
            <a:endParaRPr lang="en-US"/>
          </a:p>
        </p:txBody>
      </p:sp>
      <p:sp>
        <p:nvSpPr>
          <p:cNvPr id="7" name="Footer Placeholder 6"/>
          <p:cNvSpPr>
            <a:spLocks noGrp="1"/>
          </p:cNvSpPr>
          <p:nvPr>
            <p:ph type="ftr" sz="quarter" idx="11"/>
          </p:nvPr>
        </p:nvSpPr>
        <p:spPr/>
        <p:txBody>
          <a:bodyPr/>
          <a:lstStyle/>
          <a:p>
            <a:r>
              <a:rPr lang="en-US" dirty="0" smtClean="0"/>
              <a:t>DBT-GOI-INDIA</a:t>
            </a:r>
            <a:endParaRPr lang="en-US" dirty="0"/>
          </a:p>
        </p:txBody>
      </p:sp>
      <p:sp>
        <p:nvSpPr>
          <p:cNvPr id="8" name="Slide Number Placeholder 7"/>
          <p:cNvSpPr>
            <a:spLocks noGrp="1"/>
          </p:cNvSpPr>
          <p:nvPr>
            <p:ph type="sldNum" sz="quarter" idx="12"/>
          </p:nvPr>
        </p:nvSpPr>
        <p:spPr/>
        <p:txBody>
          <a:bodyPr/>
          <a:lstStyle/>
          <a:p>
            <a:fld id="{0DD20770-33FB-0049-BBDB-9038A7FDD27B}" type="slidenum">
              <a:rPr lang="en-US" smtClean="0"/>
              <a:t>14</a:t>
            </a:fld>
            <a:endParaRPr lang="en-US"/>
          </a:p>
        </p:txBody>
      </p:sp>
    </p:spTree>
    <p:extLst>
      <p:ext uri="{BB962C8B-B14F-4D97-AF65-F5344CB8AC3E}">
        <p14:creationId xmlns:p14="http://schemas.microsoft.com/office/powerpoint/2010/main" val="55266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1046405406"/>
              </p:ext>
            </p:extLst>
          </p:nvPr>
        </p:nvGraphicFramePr>
        <p:xfrm>
          <a:off x="142505" y="143446"/>
          <a:ext cx="11934700" cy="8263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Diagram 3"/>
          <p:cNvGraphicFramePr/>
          <p:nvPr>
            <p:extLst>
              <p:ext uri="{D42A27DB-BD31-4B8C-83A1-F6EECF244321}">
                <p14:modId xmlns:p14="http://schemas.microsoft.com/office/powerpoint/2010/main" val="572116698"/>
              </p:ext>
            </p:extLst>
          </p:nvPr>
        </p:nvGraphicFramePr>
        <p:xfrm>
          <a:off x="2031608" y="1837394"/>
          <a:ext cx="8243454" cy="454660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6" name="Diagram 5"/>
          <p:cNvGraphicFramePr/>
          <p:nvPr>
            <p:extLst>
              <p:ext uri="{D42A27DB-BD31-4B8C-83A1-F6EECF244321}">
                <p14:modId xmlns:p14="http://schemas.microsoft.com/office/powerpoint/2010/main" val="573701963"/>
              </p:ext>
            </p:extLst>
          </p:nvPr>
        </p:nvGraphicFramePr>
        <p:xfrm>
          <a:off x="2150321" y="5871463"/>
          <a:ext cx="3976256" cy="459507"/>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7" name="Diagram 6"/>
          <p:cNvGraphicFramePr/>
          <p:nvPr>
            <p:extLst/>
          </p:nvPr>
        </p:nvGraphicFramePr>
        <p:xfrm>
          <a:off x="7325710" y="1314273"/>
          <a:ext cx="3126350" cy="561825"/>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
        <p:nvSpPr>
          <p:cNvPr id="8" name="Rectangle 7"/>
          <p:cNvSpPr/>
          <p:nvPr/>
        </p:nvSpPr>
        <p:spPr>
          <a:xfrm>
            <a:off x="2031608" y="1727700"/>
            <a:ext cx="4391891" cy="44334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prstClr val="white"/>
                </a:solidFill>
              </a:rPr>
              <a:t>Stem cell  research Guidelines</a:t>
            </a:r>
          </a:p>
        </p:txBody>
      </p:sp>
      <p:sp>
        <p:nvSpPr>
          <p:cNvPr id="10" name="Down Arrow 9"/>
          <p:cNvSpPr/>
          <p:nvPr/>
        </p:nvSpPr>
        <p:spPr>
          <a:xfrm rot="10800000">
            <a:off x="2207939" y="4985665"/>
            <a:ext cx="484632" cy="86879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Down Arrow 11"/>
          <p:cNvSpPr/>
          <p:nvPr/>
        </p:nvSpPr>
        <p:spPr>
          <a:xfrm>
            <a:off x="2207939" y="2196428"/>
            <a:ext cx="484632" cy="105035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Down Arrow 12"/>
          <p:cNvSpPr/>
          <p:nvPr/>
        </p:nvSpPr>
        <p:spPr>
          <a:xfrm>
            <a:off x="8888885" y="1876098"/>
            <a:ext cx="484632" cy="13706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Down Arrow 14"/>
          <p:cNvSpPr/>
          <p:nvPr/>
        </p:nvSpPr>
        <p:spPr>
          <a:xfrm>
            <a:off x="8888885" y="4985666"/>
            <a:ext cx="484632" cy="4644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 name="Date Placeholder 2"/>
          <p:cNvSpPr>
            <a:spLocks noGrp="1"/>
          </p:cNvSpPr>
          <p:nvPr>
            <p:ph type="dt" sz="half" idx="10"/>
          </p:nvPr>
        </p:nvSpPr>
        <p:spPr/>
        <p:txBody>
          <a:bodyPr/>
          <a:lstStyle/>
          <a:p>
            <a:fld id="{2259674B-8CF1-A842-8548-752DCEE52FC7}" type="datetime1">
              <a:rPr lang="en-IN" smtClean="0">
                <a:solidFill>
                  <a:prstClr val="black">
                    <a:tint val="75000"/>
                  </a:prstClr>
                </a:solidFill>
              </a:rPr>
              <a:t>26/11/18</a:t>
            </a:fld>
            <a:endParaRPr lang="en-IN">
              <a:solidFill>
                <a:prstClr val="black">
                  <a:tint val="75000"/>
                </a:prstClr>
              </a:solidFill>
            </a:endParaRPr>
          </a:p>
        </p:txBody>
      </p:sp>
      <p:sp>
        <p:nvSpPr>
          <p:cNvPr id="9" name="Footer Placeholder 8"/>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11" name="Slide Number Placeholder 10"/>
          <p:cNvSpPr>
            <a:spLocks noGrp="1"/>
          </p:cNvSpPr>
          <p:nvPr>
            <p:ph type="sldNum" sz="quarter" idx="12"/>
          </p:nvPr>
        </p:nvSpPr>
        <p:spPr/>
        <p:txBody>
          <a:bodyPr/>
          <a:lstStyle/>
          <a:p>
            <a:fld id="{075004D5-32B0-4D22-9410-8D733CAE8EE1}" type="slidenum">
              <a:rPr lang="en-IN" smtClean="0">
                <a:solidFill>
                  <a:prstClr val="black">
                    <a:tint val="75000"/>
                  </a:prstClr>
                </a:solidFill>
              </a:rPr>
              <a:pPr/>
              <a:t>15</a:t>
            </a:fld>
            <a:endParaRPr lang="en-IN">
              <a:solidFill>
                <a:prstClr val="black">
                  <a:tint val="75000"/>
                </a:prstClr>
              </a:solidFill>
            </a:endParaRPr>
          </a:p>
        </p:txBody>
      </p:sp>
      <p:sp>
        <p:nvSpPr>
          <p:cNvPr id="2" name="Rectangle 1"/>
          <p:cNvSpPr/>
          <p:nvPr/>
        </p:nvSpPr>
        <p:spPr>
          <a:xfrm>
            <a:off x="247403" y="1049663"/>
            <a:ext cx="6009841" cy="707886"/>
          </a:xfrm>
          <a:prstGeom prst="rect">
            <a:avLst/>
          </a:prstGeom>
          <a:solidFill>
            <a:srgbClr val="7030A0"/>
          </a:solidFill>
          <a:ln w="38100">
            <a:solidFill>
              <a:schemeClr val="tx1"/>
            </a:solidFill>
          </a:ln>
        </p:spPr>
        <p:txBody>
          <a:bodyPr wrap="square">
            <a:spAutoFit/>
          </a:bodyPr>
          <a:lstStyle/>
          <a:p>
            <a:pPr algn="just"/>
            <a:r>
              <a:rPr lang="en-US" sz="2000" b="1" dirty="0">
                <a:solidFill>
                  <a:schemeClr val="bg1"/>
                </a:solidFill>
                <a:latin typeface="Times New Roman" charset="0"/>
                <a:ea typeface="Times New Roman" charset="0"/>
                <a:cs typeface="Times New Roman" charset="0"/>
              </a:rPr>
              <a:t>Guidelines for R&amp;D of  genome editing organisms </a:t>
            </a:r>
          </a:p>
          <a:p>
            <a:pPr algn="just"/>
            <a:r>
              <a:rPr lang="en-US" sz="2000" b="1" dirty="0">
                <a:solidFill>
                  <a:schemeClr val="bg1"/>
                </a:solidFill>
                <a:latin typeface="Times New Roman" charset="0"/>
                <a:ea typeface="Times New Roman" charset="0"/>
                <a:cs typeface="Times New Roman" charset="0"/>
              </a:rPr>
              <a:t>including human cells under Rules 1989 of EPA, 1986</a:t>
            </a:r>
          </a:p>
        </p:txBody>
      </p:sp>
    </p:spTree>
    <p:extLst>
      <p:ext uri="{BB962C8B-B14F-4D97-AF65-F5344CB8AC3E}">
        <p14:creationId xmlns:p14="http://schemas.microsoft.com/office/powerpoint/2010/main" val="102614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194"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3761" y="1175844"/>
            <a:ext cx="11008425" cy="5684255"/>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6" name="Oval 5"/>
          <p:cNvSpPr/>
          <p:nvPr/>
        </p:nvSpPr>
        <p:spPr>
          <a:xfrm>
            <a:off x="6262614" y="2870631"/>
            <a:ext cx="1851609" cy="1032425"/>
          </a:xfrm>
          <a:prstGeom prst="ellipse">
            <a:avLst/>
          </a:prstGeom>
          <a:solidFill>
            <a:srgbClr val="FF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defRPr/>
            </a:pPr>
            <a:r>
              <a:rPr lang="en-US" sz="2400" b="1" dirty="0">
                <a:solidFill>
                  <a:srgbClr val="FFFF00"/>
                </a:solidFill>
              </a:rPr>
              <a:t>Public Policy ????</a:t>
            </a:r>
          </a:p>
        </p:txBody>
      </p:sp>
      <p:sp>
        <p:nvSpPr>
          <p:cNvPr id="8" name="Oval 7"/>
          <p:cNvSpPr/>
          <p:nvPr/>
        </p:nvSpPr>
        <p:spPr>
          <a:xfrm>
            <a:off x="2366665" y="1660202"/>
            <a:ext cx="1907150" cy="1521814"/>
          </a:xfrm>
          <a:prstGeom prst="ellipse">
            <a:avLst/>
          </a:prstGeom>
          <a:solidFill>
            <a:schemeClr val="accent4">
              <a:lumMod val="40000"/>
              <a:lumOff val="6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base">
              <a:spcBef>
                <a:spcPct val="0"/>
              </a:spcBef>
              <a:spcAft>
                <a:spcPct val="0"/>
              </a:spcAft>
              <a:defRPr/>
            </a:pPr>
            <a:r>
              <a:rPr lang="en-US" sz="2200" b="1" dirty="0">
                <a:solidFill>
                  <a:prstClr val="black"/>
                </a:solidFill>
                <a:latin typeface="Times New Roman" charset="0"/>
                <a:ea typeface="Times New Roman" charset="0"/>
                <a:cs typeface="Times New Roman" charset="0"/>
              </a:rPr>
              <a:t>Public Policy  Genome </a:t>
            </a:r>
            <a:r>
              <a:rPr lang="en-US" sz="2200" b="1" dirty="0" smtClean="0">
                <a:solidFill>
                  <a:prstClr val="black"/>
                </a:solidFill>
                <a:latin typeface="Times New Roman" charset="0"/>
                <a:ea typeface="Times New Roman" charset="0"/>
                <a:cs typeface="Times New Roman" charset="0"/>
              </a:rPr>
              <a:t>Editing</a:t>
            </a:r>
            <a:endParaRPr lang="en-US" sz="2200" b="1" dirty="0">
              <a:solidFill>
                <a:prstClr val="black"/>
              </a:solidFill>
              <a:latin typeface="Times New Roman" charset="0"/>
              <a:ea typeface="Times New Roman" charset="0"/>
              <a:cs typeface="Times New Roman" charset="0"/>
            </a:endParaRPr>
          </a:p>
        </p:txBody>
      </p:sp>
      <p:sp>
        <p:nvSpPr>
          <p:cNvPr id="2" name="TextBox 1"/>
          <p:cNvSpPr txBox="1"/>
          <p:nvPr/>
        </p:nvSpPr>
        <p:spPr>
          <a:xfrm>
            <a:off x="4941534" y="2018809"/>
            <a:ext cx="1336969" cy="400110"/>
          </a:xfrm>
          <a:prstGeom prst="rect">
            <a:avLst/>
          </a:prstGeom>
          <a:solidFill>
            <a:srgbClr val="7030A0"/>
          </a:solidFill>
        </p:spPr>
        <p:txBody>
          <a:bodyPr wrap="none" rtlCol="0">
            <a:spAutoFit/>
          </a:bodyPr>
          <a:lstStyle/>
          <a:p>
            <a:r>
              <a:rPr lang="en-US" sz="2000" dirty="0" smtClean="0">
                <a:solidFill>
                  <a:schemeClr val="bg1"/>
                </a:solidFill>
              </a:rPr>
              <a:t>Legal cases</a:t>
            </a:r>
            <a:endParaRPr lang="en-US" sz="2000" dirty="0">
              <a:solidFill>
                <a:schemeClr val="bg1"/>
              </a:solidFill>
            </a:endParaRPr>
          </a:p>
        </p:txBody>
      </p:sp>
      <p:sp>
        <p:nvSpPr>
          <p:cNvPr id="9" name="TextBox 8"/>
          <p:cNvSpPr txBox="1"/>
          <p:nvPr/>
        </p:nvSpPr>
        <p:spPr>
          <a:xfrm>
            <a:off x="4623621" y="3903056"/>
            <a:ext cx="1049070" cy="400110"/>
          </a:xfrm>
          <a:prstGeom prst="rect">
            <a:avLst/>
          </a:prstGeom>
          <a:solidFill>
            <a:srgbClr val="C00000"/>
          </a:solidFill>
        </p:spPr>
        <p:txBody>
          <a:bodyPr wrap="none" rtlCol="0">
            <a:spAutoFit/>
          </a:bodyPr>
          <a:lstStyle/>
          <a:p>
            <a:r>
              <a:rPr lang="en-US" sz="2000" dirty="0" smtClean="0">
                <a:solidFill>
                  <a:schemeClr val="bg1"/>
                </a:solidFill>
              </a:rPr>
              <a:t>Activists</a:t>
            </a:r>
            <a:endParaRPr lang="en-US" sz="2000" dirty="0">
              <a:solidFill>
                <a:schemeClr val="bg1"/>
              </a:solidFill>
            </a:endParaRPr>
          </a:p>
        </p:txBody>
      </p:sp>
      <p:sp>
        <p:nvSpPr>
          <p:cNvPr id="4" name="Rectangle 3"/>
          <p:cNvSpPr/>
          <p:nvPr/>
        </p:nvSpPr>
        <p:spPr>
          <a:xfrm>
            <a:off x="457200" y="66831"/>
            <a:ext cx="11734800" cy="830997"/>
          </a:xfrm>
          <a:prstGeom prst="rect">
            <a:avLst/>
          </a:prstGeom>
          <a:solidFill>
            <a:schemeClr val="accent3">
              <a:lumMod val="20000"/>
              <a:lumOff val="80000"/>
            </a:schemeClr>
          </a:solidFill>
        </p:spPr>
        <p:txBody>
          <a:bodyPr wrap="square">
            <a:spAutoFit/>
          </a:bodyPr>
          <a:lstStyle/>
          <a:p>
            <a:pPr algn="ctr"/>
            <a:r>
              <a:rPr lang="en-US" sz="2400" b="1" dirty="0">
                <a:solidFill>
                  <a:prstClr val="black"/>
                </a:solidFill>
              </a:rPr>
              <a:t>Public Policy proposed upfront </a:t>
            </a:r>
            <a:r>
              <a:rPr lang="en-US" sz="2400" b="1" dirty="0" smtClean="0">
                <a:solidFill>
                  <a:prstClr val="black"/>
                </a:solidFill>
              </a:rPr>
              <a:t>on  </a:t>
            </a:r>
            <a:r>
              <a:rPr lang="en-US" sz="2400" b="1" dirty="0">
                <a:solidFill>
                  <a:prstClr val="black"/>
                </a:solidFill>
              </a:rPr>
              <a:t>Genome </a:t>
            </a:r>
            <a:r>
              <a:rPr lang="en-US" sz="2400" b="1" dirty="0" smtClean="0">
                <a:solidFill>
                  <a:prstClr val="black"/>
                </a:solidFill>
              </a:rPr>
              <a:t>Editing of organisms by the Government </a:t>
            </a:r>
          </a:p>
          <a:p>
            <a:pPr algn="ctr"/>
            <a:r>
              <a:rPr lang="en-US" sz="2400" b="1" dirty="0" smtClean="0">
                <a:solidFill>
                  <a:prstClr val="black"/>
                </a:solidFill>
              </a:rPr>
              <a:t>As technology is evolving - 2017</a:t>
            </a:r>
          </a:p>
        </p:txBody>
      </p:sp>
      <p:sp>
        <p:nvSpPr>
          <p:cNvPr id="5" name="Multiply 4"/>
          <p:cNvSpPr/>
          <p:nvPr/>
        </p:nvSpPr>
        <p:spPr>
          <a:xfrm>
            <a:off x="6518734" y="2801237"/>
            <a:ext cx="1339367" cy="1109546"/>
          </a:xfrm>
          <a:prstGeom prst="mathMultiply">
            <a:avLst/>
          </a:pr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798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Box 2"/>
          <p:cNvSpPr txBox="1"/>
          <p:nvPr/>
        </p:nvSpPr>
        <p:spPr>
          <a:xfrm>
            <a:off x="245313" y="996031"/>
            <a:ext cx="5889171" cy="5262979"/>
          </a:xfrm>
          <a:prstGeom prst="rect">
            <a:avLst/>
          </a:prstGeom>
          <a:noFill/>
          <a:ln w="38100">
            <a:solidFill>
              <a:schemeClr val="tx1"/>
            </a:solidFill>
          </a:ln>
        </p:spPr>
        <p:txBody>
          <a:bodyPr wrap="square" rtlCol="0">
            <a:spAutoFit/>
          </a:bodyPr>
          <a:lstStyle/>
          <a:p>
            <a:pPr marL="36000" indent="-342900">
              <a:lnSpc>
                <a:spcPct val="150000"/>
              </a:lnSpc>
              <a:buFont typeface="Wingdings" charset="2"/>
              <a:buChar char="v"/>
            </a:pPr>
            <a:r>
              <a:rPr lang="en-US" sz="2400" b="1" dirty="0" smtClean="0">
                <a:solidFill>
                  <a:srgbClr val="7030A0"/>
                </a:solidFill>
                <a:latin typeface="Times New Roman" charset="0"/>
                <a:ea typeface="Times New Roman" charset="0"/>
                <a:cs typeface="Times New Roman" charset="0"/>
              </a:rPr>
              <a:t>Vision</a:t>
            </a:r>
          </a:p>
          <a:p>
            <a:pPr marL="36000" indent="-342900" algn="just">
              <a:lnSpc>
                <a:spcPct val="150000"/>
              </a:lnSpc>
              <a:buFont typeface="Wingdings" charset="2"/>
              <a:buChar char="v"/>
            </a:pPr>
            <a:r>
              <a:rPr lang="en-US" sz="2400" b="1" dirty="0" smtClean="0">
                <a:solidFill>
                  <a:srgbClr val="7030A0"/>
                </a:solidFill>
                <a:latin typeface="Times New Roman" charset="0"/>
                <a:ea typeface="Times New Roman" charset="0"/>
                <a:cs typeface="Times New Roman" charset="0"/>
              </a:rPr>
              <a:t>Mission</a:t>
            </a:r>
          </a:p>
          <a:p>
            <a:pPr marL="36000" indent="-342900" algn="just">
              <a:lnSpc>
                <a:spcPct val="150000"/>
              </a:lnSpc>
              <a:buFont typeface="Wingdings" charset="2"/>
              <a:buChar char="v"/>
            </a:pPr>
            <a:r>
              <a:rPr lang="en-US" sz="2400" b="1" dirty="0" smtClean="0">
                <a:solidFill>
                  <a:srgbClr val="7030A0"/>
                </a:solidFill>
                <a:latin typeface="Times New Roman" charset="0"/>
                <a:ea typeface="Times New Roman" charset="0"/>
                <a:cs typeface="Times New Roman" charset="0"/>
              </a:rPr>
              <a:t>Priorities Of  Research And Applications </a:t>
            </a:r>
          </a:p>
          <a:p>
            <a:pPr marL="36000" indent="-285750" algn="just">
              <a:buFont typeface="Arial" charset="0"/>
              <a:buChar char="•"/>
            </a:pPr>
            <a:r>
              <a:rPr lang="en-US" sz="2400" dirty="0" smtClean="0">
                <a:latin typeface="Times New Roman" charset="0"/>
                <a:ea typeface="Times New Roman" charset="0"/>
                <a:cs typeface="Times New Roman" charset="0"/>
              </a:rPr>
              <a:t>Health Care, </a:t>
            </a:r>
          </a:p>
          <a:p>
            <a:pPr marL="36000" indent="-285750" algn="just">
              <a:buFont typeface="Arial" charset="0"/>
              <a:buChar char="•"/>
            </a:pPr>
            <a:r>
              <a:rPr lang="en-US" sz="2400" dirty="0" smtClean="0">
                <a:latin typeface="Times New Roman" charset="0"/>
                <a:ea typeface="Times New Roman" charset="0"/>
                <a:cs typeface="Times New Roman" charset="0"/>
              </a:rPr>
              <a:t>Agriculture , </a:t>
            </a:r>
          </a:p>
          <a:p>
            <a:pPr marL="36000" indent="-285750" algn="just">
              <a:buFont typeface="Arial" charset="0"/>
              <a:buChar char="•"/>
            </a:pPr>
            <a:r>
              <a:rPr lang="en-US" sz="2400" dirty="0" smtClean="0">
                <a:latin typeface="Times New Roman" charset="0"/>
                <a:ea typeface="Times New Roman" charset="0"/>
                <a:cs typeface="Times New Roman" charset="0"/>
              </a:rPr>
              <a:t>Environment </a:t>
            </a:r>
          </a:p>
          <a:p>
            <a:pPr marL="36000" indent="-285750" algn="just">
              <a:buFont typeface="Arial" charset="0"/>
              <a:buChar char="•"/>
            </a:pPr>
            <a:r>
              <a:rPr lang="en-US" sz="2400" dirty="0" smtClean="0">
                <a:latin typeface="Times New Roman" charset="0"/>
                <a:ea typeface="Times New Roman" charset="0"/>
                <a:cs typeface="Times New Roman" charset="0"/>
              </a:rPr>
              <a:t>Industry</a:t>
            </a:r>
          </a:p>
          <a:p>
            <a:pPr marL="36000" indent="-342900" algn="just">
              <a:lnSpc>
                <a:spcPct val="150000"/>
              </a:lnSpc>
              <a:buFont typeface="Wingdings" charset="2"/>
              <a:buChar char="v"/>
            </a:pPr>
            <a:r>
              <a:rPr lang="en-US" sz="2400" b="1" dirty="0" smtClean="0">
                <a:solidFill>
                  <a:srgbClr val="7030A0"/>
                </a:solidFill>
                <a:latin typeface="Times New Roman" charset="0"/>
                <a:ea typeface="Times New Roman" charset="0"/>
                <a:cs typeface="Times New Roman" charset="0"/>
              </a:rPr>
              <a:t>Capacity Building </a:t>
            </a:r>
          </a:p>
          <a:p>
            <a:pPr marL="36000" indent="-285750" algn="just">
              <a:buFont typeface="Arial" charset="0"/>
              <a:buChar char="•"/>
            </a:pPr>
            <a:r>
              <a:rPr lang="en-US" sz="2400" dirty="0" smtClean="0">
                <a:latin typeface="Times New Roman" charset="0"/>
                <a:ea typeface="Times New Roman" charset="0"/>
                <a:cs typeface="Times New Roman" charset="0"/>
              </a:rPr>
              <a:t>Human Resource With Skill Development </a:t>
            </a:r>
          </a:p>
          <a:p>
            <a:pPr marL="36000" indent="-285750" algn="just">
              <a:buFont typeface="Arial" charset="0"/>
              <a:buChar char="•"/>
            </a:pPr>
            <a:r>
              <a:rPr lang="en-US" sz="2400" dirty="0" smtClean="0">
                <a:latin typeface="Times New Roman" charset="0"/>
                <a:ea typeface="Times New Roman" charset="0"/>
                <a:cs typeface="Times New Roman" charset="0"/>
              </a:rPr>
              <a:t>Research Resources And Infrastructure</a:t>
            </a:r>
          </a:p>
          <a:p>
            <a:pPr marL="36000" indent="-285750" algn="just">
              <a:buFont typeface="Arial" charset="0"/>
              <a:buChar char="•"/>
            </a:pPr>
            <a:r>
              <a:rPr lang="en-US" sz="2400" dirty="0" smtClean="0">
                <a:latin typeface="Times New Roman" charset="0"/>
                <a:ea typeface="Times New Roman" charset="0"/>
                <a:cs typeface="Times New Roman" charset="0"/>
              </a:rPr>
              <a:t>Accelerated Genomics Research </a:t>
            </a:r>
          </a:p>
          <a:p>
            <a:pPr marL="36000" indent="-285750" algn="just">
              <a:buFont typeface="Arial" charset="0"/>
              <a:buChar char="•"/>
            </a:pPr>
            <a:r>
              <a:rPr lang="en-US" sz="2400" dirty="0" smtClean="0">
                <a:latin typeface="Times New Roman" charset="0"/>
                <a:ea typeface="Times New Roman" charset="0"/>
                <a:cs typeface="Times New Roman" charset="0"/>
              </a:rPr>
              <a:t>Bioinformatics And Computation Biology</a:t>
            </a:r>
          </a:p>
        </p:txBody>
      </p:sp>
      <p:sp>
        <p:nvSpPr>
          <p:cNvPr id="10" name="TextBox 9"/>
          <p:cNvSpPr txBox="1"/>
          <p:nvPr/>
        </p:nvSpPr>
        <p:spPr>
          <a:xfrm>
            <a:off x="6299200" y="996031"/>
            <a:ext cx="5604933" cy="5262979"/>
          </a:xfrm>
          <a:prstGeom prst="rect">
            <a:avLst/>
          </a:prstGeom>
          <a:noFill/>
          <a:ln w="38100">
            <a:solidFill>
              <a:schemeClr val="tx1"/>
            </a:solidFill>
          </a:ln>
        </p:spPr>
        <p:txBody>
          <a:bodyPr wrap="square" rtlCol="0">
            <a:spAutoFit/>
          </a:bodyPr>
          <a:lstStyle/>
          <a:p>
            <a:pPr marL="342900" indent="-342900" algn="just">
              <a:lnSpc>
                <a:spcPct val="150000"/>
              </a:lnSpc>
              <a:buFont typeface="Wingdings" charset="2"/>
              <a:buChar char="v"/>
            </a:pPr>
            <a:r>
              <a:rPr lang="en-US" sz="2400" b="1" dirty="0" smtClean="0">
                <a:solidFill>
                  <a:srgbClr val="7030A0"/>
                </a:solidFill>
                <a:latin typeface="Times New Roman" charset="0"/>
                <a:ea typeface="Times New Roman" charset="0"/>
                <a:cs typeface="Times New Roman" charset="0"/>
              </a:rPr>
              <a:t>International Cooperation</a:t>
            </a:r>
          </a:p>
          <a:p>
            <a:pPr marL="342900" indent="-342900" algn="just">
              <a:lnSpc>
                <a:spcPct val="150000"/>
              </a:lnSpc>
              <a:buFont typeface="Wingdings" charset="2"/>
              <a:buChar char="v"/>
            </a:pPr>
            <a:r>
              <a:rPr lang="en-US" sz="2400" b="1" dirty="0" smtClean="0">
                <a:solidFill>
                  <a:srgbClr val="7030A0"/>
                </a:solidFill>
                <a:latin typeface="Times New Roman" charset="0"/>
                <a:ea typeface="Times New Roman" charset="0"/>
                <a:cs typeface="Times New Roman" charset="0"/>
              </a:rPr>
              <a:t>Public -Private Partnerships </a:t>
            </a:r>
          </a:p>
          <a:p>
            <a:pPr marL="342900" indent="-342900" algn="just">
              <a:lnSpc>
                <a:spcPct val="150000"/>
              </a:lnSpc>
              <a:buFont typeface="Wingdings" charset="2"/>
              <a:buChar char="v"/>
            </a:pPr>
            <a:r>
              <a:rPr lang="en-US" sz="2400" b="1" dirty="0" smtClean="0">
                <a:solidFill>
                  <a:srgbClr val="7030A0"/>
                </a:solidFill>
                <a:latin typeface="Times New Roman" charset="0"/>
                <a:ea typeface="Times New Roman" charset="0"/>
                <a:cs typeface="Times New Roman" charset="0"/>
              </a:rPr>
              <a:t>Regulatory And Risk </a:t>
            </a:r>
            <a:r>
              <a:rPr lang="en-US" sz="2400" b="1" dirty="0" smtClean="0">
                <a:solidFill>
                  <a:srgbClr val="7030A0"/>
                </a:solidFill>
                <a:latin typeface="Times New Roman" charset="0"/>
                <a:ea typeface="Times New Roman" charset="0"/>
                <a:cs typeface="Times New Roman" charset="0"/>
              </a:rPr>
              <a:t>Assessment</a:t>
            </a:r>
          </a:p>
          <a:p>
            <a:pPr lvl="1" algn="just">
              <a:lnSpc>
                <a:spcPct val="150000"/>
              </a:lnSpc>
            </a:pPr>
            <a:r>
              <a:rPr lang="en-US" sz="2400" b="1" dirty="0" smtClean="0">
                <a:solidFill>
                  <a:srgbClr val="7030A0"/>
                </a:solidFill>
                <a:latin typeface="Times New Roman" charset="0"/>
                <a:ea typeface="Times New Roman" charset="0"/>
                <a:cs typeface="Times New Roman" charset="0"/>
              </a:rPr>
              <a:t>Policy </a:t>
            </a:r>
            <a:r>
              <a:rPr lang="en-US" sz="2400" b="1" dirty="0" smtClean="0">
                <a:solidFill>
                  <a:srgbClr val="7030A0"/>
                </a:solidFill>
                <a:latin typeface="Times New Roman" charset="0"/>
                <a:ea typeface="Times New Roman" charset="0"/>
                <a:cs typeface="Times New Roman" charset="0"/>
              </a:rPr>
              <a:t>And Pathway </a:t>
            </a:r>
          </a:p>
          <a:p>
            <a:pPr marL="342900" indent="-342900" algn="just">
              <a:lnSpc>
                <a:spcPct val="150000"/>
              </a:lnSpc>
              <a:buFont typeface="Wingdings" charset="2"/>
              <a:buChar char="v"/>
            </a:pPr>
            <a:r>
              <a:rPr lang="en-US" sz="2400" b="1" dirty="0" smtClean="0">
                <a:solidFill>
                  <a:srgbClr val="7030A0"/>
                </a:solidFill>
                <a:latin typeface="Times New Roman" charset="0"/>
                <a:ea typeface="Times New Roman" charset="0"/>
                <a:cs typeface="Times New Roman" charset="0"/>
              </a:rPr>
              <a:t>Approach To Address Biosecurity Issues  </a:t>
            </a:r>
          </a:p>
          <a:p>
            <a:pPr marL="342900" indent="-342900" algn="just">
              <a:lnSpc>
                <a:spcPct val="150000"/>
              </a:lnSpc>
              <a:buFont typeface="Wingdings" charset="2"/>
              <a:buChar char="v"/>
            </a:pPr>
            <a:r>
              <a:rPr lang="en-US" sz="2400" b="1" dirty="0" smtClean="0">
                <a:solidFill>
                  <a:srgbClr val="7030A0"/>
                </a:solidFill>
                <a:latin typeface="Times New Roman" charset="0"/>
                <a:ea typeface="Times New Roman" charset="0"/>
                <a:cs typeface="Times New Roman" charset="0"/>
              </a:rPr>
              <a:t>Public Engagement</a:t>
            </a:r>
          </a:p>
          <a:p>
            <a:pPr marL="342900" indent="-342900" algn="just">
              <a:lnSpc>
                <a:spcPct val="150000"/>
              </a:lnSpc>
              <a:buFont typeface="Wingdings" charset="2"/>
              <a:buChar char="v"/>
            </a:pPr>
            <a:r>
              <a:rPr lang="en-US" sz="2400" b="1" dirty="0">
                <a:solidFill>
                  <a:srgbClr val="7030A0"/>
                </a:solidFill>
                <a:latin typeface="Times New Roman" charset="0"/>
                <a:ea typeface="Times New Roman" charset="0"/>
                <a:cs typeface="Times New Roman" charset="0"/>
              </a:rPr>
              <a:t>Pan- Government Oversight Agency </a:t>
            </a:r>
            <a:r>
              <a:rPr lang="en-US" sz="2400" b="1" dirty="0" smtClean="0">
                <a:solidFill>
                  <a:srgbClr val="7030A0"/>
                </a:solidFill>
                <a:latin typeface="Times New Roman" charset="0"/>
                <a:ea typeface="Times New Roman" charset="0"/>
                <a:cs typeface="Times New Roman" charset="0"/>
              </a:rPr>
              <a:t> </a:t>
            </a:r>
          </a:p>
          <a:p>
            <a:pPr marL="342900" indent="-342900" algn="just">
              <a:buFont typeface="Wingdings" charset="2"/>
              <a:buChar char="v"/>
            </a:pPr>
            <a:r>
              <a:rPr lang="en-US" sz="2400" b="1" dirty="0" smtClean="0">
                <a:solidFill>
                  <a:srgbClr val="7030A0"/>
                </a:solidFill>
                <a:latin typeface="Times New Roman" charset="0"/>
                <a:ea typeface="Times New Roman" charset="0"/>
                <a:cs typeface="Times New Roman" charset="0"/>
              </a:rPr>
              <a:t>Outcomes And Outputs Relevant To Development </a:t>
            </a:r>
            <a:endParaRPr lang="en-US" sz="2400" b="1" dirty="0" smtClean="0">
              <a:solidFill>
                <a:srgbClr val="7030A0"/>
              </a:solidFill>
              <a:latin typeface="Times New Roman" charset="0"/>
              <a:ea typeface="Times New Roman" charset="0"/>
              <a:cs typeface="Times New Roman" charset="0"/>
            </a:endParaRPr>
          </a:p>
        </p:txBody>
      </p:sp>
      <p:sp>
        <p:nvSpPr>
          <p:cNvPr id="11" name="Rectangle 10"/>
          <p:cNvSpPr/>
          <p:nvPr/>
        </p:nvSpPr>
        <p:spPr>
          <a:xfrm>
            <a:off x="457200" y="66831"/>
            <a:ext cx="11734800" cy="830997"/>
          </a:xfrm>
          <a:prstGeom prst="rect">
            <a:avLst/>
          </a:prstGeom>
          <a:solidFill>
            <a:schemeClr val="accent3">
              <a:lumMod val="20000"/>
              <a:lumOff val="80000"/>
            </a:schemeClr>
          </a:solidFill>
        </p:spPr>
        <p:txBody>
          <a:bodyPr wrap="square">
            <a:spAutoFit/>
          </a:bodyPr>
          <a:lstStyle/>
          <a:p>
            <a:pPr algn="ctr"/>
            <a:r>
              <a:rPr lang="en-US" sz="2400" b="1" dirty="0">
                <a:solidFill>
                  <a:prstClr val="black"/>
                </a:solidFill>
              </a:rPr>
              <a:t>Public Policy proposed upfront </a:t>
            </a:r>
            <a:r>
              <a:rPr lang="en-US" sz="2400" b="1" dirty="0" smtClean="0">
                <a:solidFill>
                  <a:prstClr val="black"/>
                </a:solidFill>
              </a:rPr>
              <a:t>on  </a:t>
            </a:r>
            <a:r>
              <a:rPr lang="en-US" sz="2400" b="1" dirty="0">
                <a:solidFill>
                  <a:prstClr val="black"/>
                </a:solidFill>
              </a:rPr>
              <a:t>Genome </a:t>
            </a:r>
            <a:r>
              <a:rPr lang="en-US" sz="2400" b="1" dirty="0" smtClean="0">
                <a:solidFill>
                  <a:prstClr val="black"/>
                </a:solidFill>
              </a:rPr>
              <a:t>Editing of organisms by the Government </a:t>
            </a:r>
          </a:p>
          <a:p>
            <a:pPr algn="ctr"/>
            <a:r>
              <a:rPr lang="en-US" sz="2400" b="1" dirty="0" smtClean="0">
                <a:solidFill>
                  <a:prstClr val="black"/>
                </a:solidFill>
              </a:rPr>
              <a:t>As technology is evolving - 2017</a:t>
            </a:r>
          </a:p>
        </p:txBody>
      </p:sp>
    </p:spTree>
    <p:extLst>
      <p:ext uri="{BB962C8B-B14F-4D97-AF65-F5344CB8AC3E}">
        <p14:creationId xmlns:p14="http://schemas.microsoft.com/office/powerpoint/2010/main" val="1192073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2192000" cy="4727769"/>
          </a:xfrm>
          <a:prstGeom prst="rect">
            <a:avLst/>
          </a:prstGeom>
        </p:spPr>
      </p:pic>
      <p:pic>
        <p:nvPicPr>
          <p:cNvPr id="4" name="Picture 3" descr="homson protection ac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928" y="5110159"/>
            <a:ext cx="722897" cy="12289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578577" y="4847459"/>
            <a:ext cx="6574823" cy="1754326"/>
          </a:xfrm>
          <a:prstGeom prst="rect">
            <a:avLst/>
          </a:prstGeom>
          <a:solidFill>
            <a:schemeClr val="accent4">
              <a:lumMod val="20000"/>
              <a:lumOff val="80000"/>
            </a:schemeClr>
          </a:solidFill>
        </p:spPr>
        <p:txBody>
          <a:bodyPr wrap="square" rtlCol="0">
            <a:spAutoFit/>
          </a:bodyPr>
          <a:lstStyle/>
          <a:p>
            <a:r>
              <a:rPr lang="en-US" sz="2400" b="1" dirty="0" smtClean="0"/>
              <a:t>Acknowledgements :</a:t>
            </a:r>
          </a:p>
          <a:p>
            <a:r>
              <a:rPr lang="en-US" sz="2800" dirty="0" smtClean="0"/>
              <a:t>Indian Council for Medical Research </a:t>
            </a:r>
          </a:p>
          <a:p>
            <a:r>
              <a:rPr lang="en-US" sz="2800" dirty="0" smtClean="0"/>
              <a:t>Drug Controller General of India </a:t>
            </a:r>
          </a:p>
          <a:p>
            <a:r>
              <a:rPr lang="en-US" sz="2800" dirty="0" smtClean="0"/>
              <a:t>Experts in various Scientific committee</a:t>
            </a:r>
            <a:endParaRPr lang="en-US" dirty="0"/>
          </a:p>
        </p:txBody>
      </p:sp>
      <p:sp>
        <p:nvSpPr>
          <p:cNvPr id="7" name="Rectangle 6"/>
          <p:cNvSpPr/>
          <p:nvPr/>
        </p:nvSpPr>
        <p:spPr>
          <a:xfrm>
            <a:off x="8467362" y="5110159"/>
            <a:ext cx="3029676" cy="1200329"/>
          </a:xfrm>
          <a:prstGeom prst="rect">
            <a:avLst/>
          </a:prstGeom>
          <a:solidFill>
            <a:schemeClr val="accent4">
              <a:lumMod val="75000"/>
            </a:schemeClr>
          </a:solidFill>
        </p:spPr>
        <p:txBody>
          <a:bodyPr wrap="none">
            <a:spAutoFit/>
          </a:bodyPr>
          <a:lstStyle/>
          <a:p>
            <a:r>
              <a:rPr lang="en-US" sz="7200" dirty="0"/>
              <a:t>Thanks </a:t>
            </a:r>
          </a:p>
        </p:txBody>
      </p:sp>
      <p:sp>
        <p:nvSpPr>
          <p:cNvPr id="2" name="Date Placeholder 1"/>
          <p:cNvSpPr>
            <a:spLocks noGrp="1"/>
          </p:cNvSpPr>
          <p:nvPr>
            <p:ph type="dt" sz="half" idx="10"/>
          </p:nvPr>
        </p:nvSpPr>
        <p:spPr/>
        <p:txBody>
          <a:bodyPr/>
          <a:lstStyle/>
          <a:p>
            <a:fld id="{C2784C43-7C09-A344-B1D5-EBEE44660E73}" type="datetime1">
              <a:rPr lang="en-IN" smtClean="0"/>
              <a:t>26/11/18</a:t>
            </a:fld>
            <a:endParaRPr lang="en-US"/>
          </a:p>
        </p:txBody>
      </p:sp>
      <p:sp>
        <p:nvSpPr>
          <p:cNvPr id="5" name="Footer Placeholder 4"/>
          <p:cNvSpPr>
            <a:spLocks noGrp="1"/>
          </p:cNvSpPr>
          <p:nvPr>
            <p:ph type="ftr" sz="quarter" idx="11"/>
          </p:nvPr>
        </p:nvSpPr>
        <p:spPr/>
        <p:txBody>
          <a:bodyPr/>
          <a:lstStyle/>
          <a:p>
            <a:r>
              <a:rPr lang="en-US" smtClean="0"/>
              <a:t>DBT-GOI-INDIA</a:t>
            </a:r>
            <a:endParaRPr lang="en-US"/>
          </a:p>
        </p:txBody>
      </p:sp>
      <p:sp>
        <p:nvSpPr>
          <p:cNvPr id="8" name="Slide Number Placeholder 7"/>
          <p:cNvSpPr>
            <a:spLocks noGrp="1"/>
          </p:cNvSpPr>
          <p:nvPr>
            <p:ph type="sldNum" sz="quarter" idx="12"/>
          </p:nvPr>
        </p:nvSpPr>
        <p:spPr/>
        <p:txBody>
          <a:bodyPr/>
          <a:lstStyle/>
          <a:p>
            <a:fld id="{0DD20770-33FB-0049-BBDB-9038A7FDD27B}" type="slidenum">
              <a:rPr lang="en-US" smtClean="0"/>
              <a:t>18</a:t>
            </a:fld>
            <a:endParaRPr lang="en-US"/>
          </a:p>
        </p:txBody>
      </p:sp>
    </p:spTree>
    <p:extLst>
      <p:ext uri="{BB962C8B-B14F-4D97-AF65-F5344CB8AC3E}">
        <p14:creationId xmlns:p14="http://schemas.microsoft.com/office/powerpoint/2010/main" val="102596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4882" y="56253"/>
            <a:ext cx="11863039" cy="830997"/>
          </a:xfrm>
          <a:prstGeom prst="rect">
            <a:avLst/>
          </a:prstGeom>
        </p:spPr>
        <p:style>
          <a:lnRef idx="1">
            <a:schemeClr val="accent5"/>
          </a:lnRef>
          <a:fillRef idx="3">
            <a:schemeClr val="accent5"/>
          </a:fillRef>
          <a:effectRef idx="2">
            <a:schemeClr val="accent5"/>
          </a:effectRef>
          <a:fontRef idx="minor">
            <a:schemeClr val="lt1"/>
          </a:fontRef>
        </p:style>
        <p:txBody>
          <a:bodyPr wrap="square" rtlCol="0">
            <a:spAutoFit/>
          </a:bodyPr>
          <a:lstStyle/>
          <a:p>
            <a:pPr algn="ctr"/>
            <a:r>
              <a:rPr lang="en-US" sz="2400" b="1" dirty="0" smtClean="0"/>
              <a:t>Rules 1989 0f Environmental Protection Act 1986</a:t>
            </a:r>
          </a:p>
          <a:p>
            <a:pPr algn="ctr"/>
            <a:r>
              <a:rPr lang="en-US" sz="2400" b="1" dirty="0" smtClean="0"/>
              <a:t>  Legal provisions Regulating Genome Editing And Genetic Engineering In Organisms </a:t>
            </a:r>
            <a:endParaRPr lang="en-US" sz="2400" b="1" dirty="0"/>
          </a:p>
        </p:txBody>
      </p:sp>
      <p:sp>
        <p:nvSpPr>
          <p:cNvPr id="4" name="Rectangle 3"/>
          <p:cNvSpPr/>
          <p:nvPr/>
        </p:nvSpPr>
        <p:spPr>
          <a:xfrm>
            <a:off x="100361" y="859703"/>
            <a:ext cx="12091639" cy="800219"/>
          </a:xfrm>
          <a:prstGeom prst="rect">
            <a:avLst/>
          </a:prstGeom>
        </p:spPr>
        <p:txBody>
          <a:bodyPr wrap="square">
            <a:spAutoFit/>
          </a:bodyPr>
          <a:lstStyle/>
          <a:p>
            <a:pPr lvl="0" algn="ctr">
              <a:lnSpc>
                <a:spcPct val="115000"/>
              </a:lnSpc>
              <a:spcAft>
                <a:spcPts val="0"/>
              </a:spcAft>
            </a:pPr>
            <a:r>
              <a:rPr lang="en-IN" sz="2000" b="1" dirty="0" smtClean="0">
                <a:latin typeface="Times New Roman" charset="0"/>
                <a:ea typeface="Times New Roman" charset="0"/>
                <a:cs typeface="Times New Roman" charset="0"/>
              </a:rPr>
              <a:t>Indian </a:t>
            </a:r>
            <a:r>
              <a:rPr lang="en-IN" sz="2000" b="1" dirty="0">
                <a:latin typeface="Times New Roman" charset="0"/>
                <a:ea typeface="Times New Roman" charset="0"/>
                <a:cs typeface="Times New Roman" charset="0"/>
              </a:rPr>
              <a:t>laws regulating process and products of genetic engineering also have legal provisions and definitions include specific references to effects of </a:t>
            </a:r>
            <a:r>
              <a:rPr lang="en-US" sz="2000" b="1" dirty="0">
                <a:latin typeface="Times New Roman" charset="0"/>
                <a:ea typeface="Times New Roman" charset="0"/>
                <a:cs typeface="Times New Roman" charset="0"/>
              </a:rPr>
              <a:t>Genome Editing process.  </a:t>
            </a:r>
            <a:endParaRPr lang="en-GB" sz="2000" b="1" dirty="0">
              <a:effectLst/>
              <a:latin typeface="Calibri" charset="0"/>
              <a:ea typeface="Times New Roman" charset="0"/>
              <a:cs typeface="Times New Roman" charset="0"/>
            </a:endParaRPr>
          </a:p>
        </p:txBody>
      </p:sp>
      <p:sp>
        <p:nvSpPr>
          <p:cNvPr id="5" name="Rectangle 4"/>
          <p:cNvSpPr/>
          <p:nvPr/>
        </p:nvSpPr>
        <p:spPr>
          <a:xfrm>
            <a:off x="100361" y="1637480"/>
            <a:ext cx="11987560" cy="3754874"/>
          </a:xfrm>
          <a:prstGeom prst="rect">
            <a:avLst/>
          </a:prstGeom>
        </p:spPr>
        <p:txBody>
          <a:bodyPr wrap="square">
            <a:spAutoFit/>
          </a:bodyPr>
          <a:lstStyle/>
          <a:p>
            <a:pPr algn="just"/>
            <a:r>
              <a:rPr lang="en-IN" sz="2000" dirty="0" smtClean="0">
                <a:latin typeface="Times New Roman" charset="0"/>
                <a:ea typeface="Calibri" charset="0"/>
              </a:rPr>
              <a:t> </a:t>
            </a:r>
            <a:r>
              <a:rPr lang="en-IN" sz="2000" dirty="0" smtClean="0">
                <a:latin typeface="Times New Roman" charset="0"/>
                <a:ea typeface="Times New Roman" charset="0"/>
                <a:cs typeface="Times New Roman" charset="0"/>
              </a:rPr>
              <a:t>The </a:t>
            </a:r>
            <a:r>
              <a:rPr lang="en-US" sz="2000" dirty="0">
                <a:latin typeface="Times New Roman" charset="0"/>
                <a:ea typeface="Times New Roman" charset="0"/>
                <a:cs typeface="Times New Roman" charset="0"/>
              </a:rPr>
              <a:t>clauses (ii) and (iv) of rule 3 of  </a:t>
            </a:r>
            <a:r>
              <a:rPr lang="en-IN" sz="2000" dirty="0">
                <a:latin typeface="Times New Roman" charset="0"/>
                <a:ea typeface="Times New Roman" charset="0"/>
                <a:cs typeface="Times New Roman" charset="0"/>
              </a:rPr>
              <a:t>Rules 1989 of E(P)A 1986 “Genetic engineering”  is defined as the technique by which heritable material, which does not usually occur or will not</a:t>
            </a:r>
            <a:r>
              <a:rPr lang="en-IN" sz="2000" i="1" dirty="0">
                <a:latin typeface="Times New Roman" charset="0"/>
                <a:ea typeface="Times New Roman" charset="0"/>
                <a:cs typeface="Times New Roman" charset="0"/>
              </a:rPr>
              <a:t> </a:t>
            </a:r>
            <a:r>
              <a:rPr lang="en-IN" sz="2000" dirty="0">
                <a:latin typeface="Times New Roman" charset="0"/>
                <a:ea typeface="Times New Roman" charset="0"/>
                <a:cs typeface="Times New Roman" charset="0"/>
              </a:rPr>
              <a:t>occur naturally in the organism or cell concerned, generated outside the organism or the cell is inserted into said cell or organism. It shall also mean the formation of new combinations of genetic material by incorporation of a cell into a host cell, where they occur naturally (self cloning)</a:t>
            </a:r>
            <a:r>
              <a:rPr lang="en-IN" sz="2000" b="1" dirty="0">
                <a:latin typeface="Times New Roman" charset="0"/>
                <a:ea typeface="Times New Roman" charset="0"/>
                <a:cs typeface="Times New Roman" charset="0"/>
              </a:rPr>
              <a:t> as well as modification of an organism or in a cell by deletion and removal of parts of the heritable material.</a:t>
            </a:r>
            <a:endParaRPr lang="en-GB" sz="2000" dirty="0">
              <a:latin typeface="Times New Roman" charset="0"/>
              <a:ea typeface="Times New Roman" charset="0"/>
              <a:cs typeface="Times New Roman" charset="0"/>
            </a:endParaRPr>
          </a:p>
          <a:p>
            <a:pPr algn="just"/>
            <a:r>
              <a:rPr lang="en-IN" sz="2000" b="1" i="1" dirty="0">
                <a:latin typeface="Times New Roman" charset="0"/>
                <a:ea typeface="Times New Roman" charset="0"/>
                <a:cs typeface="Times New Roman" charset="0"/>
              </a:rPr>
              <a:t> </a:t>
            </a:r>
            <a:endParaRPr lang="en-GB" sz="2000" dirty="0">
              <a:latin typeface="Times New Roman" charset="0"/>
              <a:ea typeface="Times New Roman" charset="0"/>
              <a:cs typeface="Times New Roman" charset="0"/>
            </a:endParaRPr>
          </a:p>
          <a:p>
            <a:pPr algn="just"/>
            <a:r>
              <a:rPr lang="en-IN" sz="2000" dirty="0">
                <a:latin typeface="Times New Roman" charset="0"/>
                <a:ea typeface="Times New Roman" charset="0"/>
                <a:cs typeface="Times New Roman" charset="0"/>
              </a:rPr>
              <a:t>Further rules 1989 also state that “</a:t>
            </a:r>
            <a:r>
              <a:rPr lang="en-US" sz="2000" dirty="0">
                <a:latin typeface="Times New Roman" charset="0"/>
                <a:ea typeface="Times New Roman" charset="0"/>
                <a:cs typeface="Times New Roman" charset="0"/>
              </a:rPr>
              <a:t>These rules shall also apply to </a:t>
            </a:r>
            <a:r>
              <a:rPr lang="en-US" sz="2000" b="1" dirty="0">
                <a:latin typeface="Times New Roman" charset="0"/>
                <a:ea typeface="Times New Roman" charset="0"/>
                <a:cs typeface="Times New Roman" charset="0"/>
              </a:rPr>
              <a:t>new gene technologies</a:t>
            </a:r>
            <a:r>
              <a:rPr lang="en-US" sz="2000" dirty="0">
                <a:latin typeface="Times New Roman" charset="0"/>
                <a:ea typeface="Times New Roman" charset="0"/>
                <a:cs typeface="Times New Roman" charset="0"/>
              </a:rPr>
              <a:t> apart from those in clauses (ii) and (iv) of rule 3 ( referred above)  and these rules shall apply to organisms /micro-organisms and cells generated by the </a:t>
            </a:r>
            <a:r>
              <a:rPr lang="en-US" sz="2000" dirty="0" err="1">
                <a:latin typeface="Times New Roman" charset="0"/>
                <a:ea typeface="Times New Roman" charset="0"/>
                <a:cs typeface="Times New Roman" charset="0"/>
              </a:rPr>
              <a:t>utilisation</a:t>
            </a:r>
            <a:r>
              <a:rPr lang="en-US" sz="2000" dirty="0">
                <a:latin typeface="Times New Roman" charset="0"/>
                <a:ea typeface="Times New Roman" charset="0"/>
                <a:cs typeface="Times New Roman" charset="0"/>
              </a:rPr>
              <a:t> of such </a:t>
            </a:r>
            <a:r>
              <a:rPr lang="en-US" sz="2000" b="1" dirty="0">
                <a:latin typeface="Times New Roman" charset="0"/>
                <a:ea typeface="Times New Roman" charset="0"/>
                <a:cs typeface="Times New Roman" charset="0"/>
              </a:rPr>
              <a:t>other gene-technologies and to substances and products of which such organisms and cells form part.”</a:t>
            </a:r>
            <a:endParaRPr lang="en-GB" sz="2000" dirty="0">
              <a:latin typeface="Times New Roman" charset="0"/>
              <a:ea typeface="Times New Roman" charset="0"/>
              <a:cs typeface="Times New Roman" charset="0"/>
            </a:endParaRPr>
          </a:p>
          <a:p>
            <a:endParaRPr lang="en-US" sz="2000" dirty="0">
              <a:latin typeface="Times New Roman" charset="0"/>
              <a:ea typeface="Times New Roman" charset="0"/>
              <a:cs typeface="Times New Roman" charset="0"/>
            </a:endParaRPr>
          </a:p>
        </p:txBody>
      </p:sp>
      <p:sp>
        <p:nvSpPr>
          <p:cNvPr id="6" name="Rectangle 5"/>
          <p:cNvSpPr/>
          <p:nvPr/>
        </p:nvSpPr>
        <p:spPr>
          <a:xfrm>
            <a:off x="50180" y="5156023"/>
            <a:ext cx="12192000" cy="1200329"/>
          </a:xfrm>
          <a:prstGeom prst="rect">
            <a:avLst/>
          </a:prstGeom>
        </p:spPr>
        <p:txBody>
          <a:bodyPr wrap="square">
            <a:spAutoFit/>
          </a:bodyPr>
          <a:lstStyle/>
          <a:p>
            <a:pPr algn="ctr"/>
            <a:r>
              <a:rPr lang="en-AU" sz="2400" b="1" dirty="0">
                <a:solidFill>
                  <a:srgbClr val="C00000"/>
                </a:solidFill>
                <a:latin typeface="Times New Roman" charset="0"/>
                <a:ea typeface="Times New Roman" charset="0"/>
                <a:cs typeface="Times New Roman" charset="0"/>
              </a:rPr>
              <a:t>Genome editing </a:t>
            </a:r>
            <a:r>
              <a:rPr lang="en-AU" sz="2400" b="1" dirty="0" smtClean="0">
                <a:solidFill>
                  <a:srgbClr val="C00000"/>
                </a:solidFill>
                <a:latin typeface="Times New Roman" charset="0"/>
                <a:ea typeface="Times New Roman" charset="0"/>
                <a:cs typeface="Times New Roman" charset="0"/>
              </a:rPr>
              <a:t>regulated in India as process and product as it involves </a:t>
            </a:r>
            <a:r>
              <a:rPr lang="en-AU" sz="2400" b="1" u="sng" dirty="0">
                <a:solidFill>
                  <a:srgbClr val="C00000"/>
                </a:solidFill>
                <a:latin typeface="Times New Roman" charset="0"/>
                <a:ea typeface="Times New Roman" charset="0"/>
                <a:cs typeface="Times New Roman" charset="0"/>
              </a:rPr>
              <a:t>deletion or insertion of a nucleotide </a:t>
            </a:r>
            <a:r>
              <a:rPr lang="en-AU" sz="2400" b="1" dirty="0">
                <a:solidFill>
                  <a:srgbClr val="C00000"/>
                </a:solidFill>
                <a:latin typeface="Times New Roman" charset="0"/>
                <a:ea typeface="Times New Roman" charset="0"/>
                <a:cs typeface="Times New Roman" charset="0"/>
              </a:rPr>
              <a:t> or a DNA sequence coding for a gene or regulatory element and may  result in the development of a trait that may or may not existed in nature and the products</a:t>
            </a:r>
            <a:endParaRPr lang="en-US" sz="2400" dirty="0">
              <a:solidFill>
                <a:srgbClr val="C00000"/>
              </a:solidFill>
            </a:endParaRPr>
          </a:p>
        </p:txBody>
      </p:sp>
      <p:sp>
        <p:nvSpPr>
          <p:cNvPr id="7" name="Date Placeholder 6"/>
          <p:cNvSpPr>
            <a:spLocks noGrp="1"/>
          </p:cNvSpPr>
          <p:nvPr>
            <p:ph type="dt" sz="half" idx="10"/>
          </p:nvPr>
        </p:nvSpPr>
        <p:spPr/>
        <p:txBody>
          <a:bodyPr/>
          <a:lstStyle/>
          <a:p>
            <a:fld id="{8E3196AE-982B-2049-90FC-4F2FD187EF4E}" type="datetime1">
              <a:rPr lang="en-IN" smtClean="0">
                <a:solidFill>
                  <a:prstClr val="black">
                    <a:tint val="75000"/>
                  </a:prstClr>
                </a:solidFill>
              </a:rPr>
              <a:t>26/11/18</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9" name="Slide Number Placeholder 8"/>
          <p:cNvSpPr>
            <a:spLocks noGrp="1"/>
          </p:cNvSpPr>
          <p:nvPr>
            <p:ph type="sldNum" sz="quarter" idx="12"/>
          </p:nvPr>
        </p:nvSpPr>
        <p:spPr/>
        <p:txBody>
          <a:bodyPr/>
          <a:lstStyle/>
          <a:p>
            <a:fld id="{075004D5-32B0-4D22-9410-8D733CAE8EE1}" type="slidenum">
              <a:rPr lang="en-IN" smtClean="0">
                <a:solidFill>
                  <a:prstClr val="black">
                    <a:tint val="75000"/>
                  </a:prstClr>
                </a:solidFill>
              </a:rPr>
              <a:pPr/>
              <a:t>2</a:t>
            </a:fld>
            <a:endParaRPr lang="en-IN">
              <a:solidFill>
                <a:prstClr val="black">
                  <a:tint val="75000"/>
                </a:prstClr>
              </a:solidFill>
            </a:endParaRPr>
          </a:p>
        </p:txBody>
      </p:sp>
    </p:spTree>
    <p:extLst>
      <p:ext uri="{BB962C8B-B14F-4D97-AF65-F5344CB8AC3E}">
        <p14:creationId xmlns:p14="http://schemas.microsoft.com/office/powerpoint/2010/main" val="428157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1"/>
          <p:cNvPicPr>
            <a:picLocks noChangeAspect="1" noChangeArrowheads="1"/>
          </p:cNvPicPr>
          <p:nvPr/>
        </p:nvPicPr>
        <p:blipFill>
          <a:blip r:embed="rId2"/>
          <a:srcRect/>
          <a:stretch>
            <a:fillRect/>
          </a:stretch>
        </p:blipFill>
        <p:spPr bwMode="auto">
          <a:xfrm>
            <a:off x="1555271" y="872364"/>
            <a:ext cx="7480300" cy="3894111"/>
          </a:xfrm>
          <a:prstGeom prst="rect">
            <a:avLst/>
          </a:prstGeom>
          <a:noFill/>
          <a:ln w="9525">
            <a:noFill/>
            <a:miter lim="800000"/>
            <a:headEnd/>
            <a:tailEnd/>
          </a:ln>
          <a:effectLst/>
        </p:spPr>
      </p:pic>
      <p:grpSp>
        <p:nvGrpSpPr>
          <p:cNvPr id="13" name="Group 12"/>
          <p:cNvGrpSpPr/>
          <p:nvPr/>
        </p:nvGrpSpPr>
        <p:grpSpPr>
          <a:xfrm>
            <a:off x="1330159" y="5042726"/>
            <a:ext cx="7563628" cy="445532"/>
            <a:chOff x="457200" y="1981200"/>
            <a:chExt cx="7563628" cy="445532"/>
          </a:xfrm>
        </p:grpSpPr>
        <p:sp>
          <p:nvSpPr>
            <p:cNvPr id="5" name="TextBox 4"/>
            <p:cNvSpPr txBox="1"/>
            <p:nvPr/>
          </p:nvSpPr>
          <p:spPr>
            <a:xfrm>
              <a:off x="457200" y="2057400"/>
              <a:ext cx="2536015" cy="369332"/>
            </a:xfrm>
            <a:prstGeom prst="rect">
              <a:avLst/>
            </a:prstGeom>
            <a:noFill/>
          </p:spPr>
          <p:txBody>
            <a:bodyPr wrap="none" rtlCol="0">
              <a:spAutoFit/>
            </a:bodyPr>
            <a:lstStyle/>
            <a:p>
              <a:r>
                <a:rPr lang="en-IN" dirty="0">
                  <a:solidFill>
                    <a:prstClr val="black"/>
                  </a:solidFill>
                </a:rPr>
                <a:t>All activities in a Institute</a:t>
              </a:r>
            </a:p>
          </p:txBody>
        </p:sp>
        <p:sp>
          <p:nvSpPr>
            <p:cNvPr id="6" name="TextBox 5"/>
            <p:cNvSpPr txBox="1"/>
            <p:nvPr/>
          </p:nvSpPr>
          <p:spPr>
            <a:xfrm>
              <a:off x="3505200" y="2057400"/>
              <a:ext cx="1033232" cy="369332"/>
            </a:xfrm>
            <a:prstGeom prst="rect">
              <a:avLst/>
            </a:prstGeom>
            <a:noFill/>
          </p:spPr>
          <p:txBody>
            <a:bodyPr wrap="none" rtlCol="0">
              <a:spAutoFit/>
            </a:bodyPr>
            <a:lstStyle/>
            <a:p>
              <a:r>
                <a:rPr lang="en-IN" dirty="0">
                  <a:solidFill>
                    <a:prstClr val="black"/>
                  </a:solidFill>
                </a:rPr>
                <a:t>Research</a:t>
              </a:r>
            </a:p>
          </p:txBody>
        </p:sp>
        <p:sp>
          <p:nvSpPr>
            <p:cNvPr id="7" name="TextBox 6"/>
            <p:cNvSpPr txBox="1"/>
            <p:nvPr/>
          </p:nvSpPr>
          <p:spPr>
            <a:xfrm>
              <a:off x="4953000" y="2057400"/>
              <a:ext cx="3067828" cy="369332"/>
            </a:xfrm>
            <a:prstGeom prst="rect">
              <a:avLst/>
            </a:prstGeom>
            <a:noFill/>
          </p:spPr>
          <p:txBody>
            <a:bodyPr wrap="none" rtlCol="0">
              <a:spAutoFit/>
            </a:bodyPr>
            <a:lstStyle/>
            <a:p>
              <a:r>
                <a:rPr lang="en-IN" dirty="0">
                  <a:solidFill>
                    <a:prstClr val="black"/>
                  </a:solidFill>
                </a:rPr>
                <a:t>Large scale/ commercialization</a:t>
              </a:r>
            </a:p>
          </p:txBody>
        </p:sp>
        <p:cxnSp>
          <p:nvCxnSpPr>
            <p:cNvPr id="10" name="Straight Arrow Connector 9"/>
            <p:cNvCxnSpPr/>
            <p:nvPr/>
          </p:nvCxnSpPr>
          <p:spPr>
            <a:xfrm>
              <a:off x="685800" y="1981200"/>
              <a:ext cx="6858000" cy="158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grpSp>
      <p:cxnSp>
        <p:nvCxnSpPr>
          <p:cNvPr id="14" name="Straight Arrow Connector 13"/>
          <p:cNvCxnSpPr/>
          <p:nvPr/>
        </p:nvCxnSpPr>
        <p:spPr>
          <a:xfrm rot="5400000" flipH="1" flipV="1">
            <a:off x="-393296" y="3053040"/>
            <a:ext cx="3886200" cy="158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2189973" y="4812268"/>
            <a:ext cx="663643" cy="369332"/>
          </a:xfrm>
          <a:prstGeom prst="rect">
            <a:avLst/>
          </a:prstGeom>
          <a:noFill/>
        </p:spPr>
        <p:txBody>
          <a:bodyPr wrap="none" rtlCol="0">
            <a:spAutoFit/>
          </a:bodyPr>
          <a:lstStyle/>
          <a:p>
            <a:r>
              <a:rPr lang="en-IN" dirty="0">
                <a:solidFill>
                  <a:prstClr val="black"/>
                </a:solidFill>
              </a:rPr>
              <a:t>Local</a:t>
            </a:r>
          </a:p>
        </p:txBody>
      </p:sp>
      <p:sp>
        <p:nvSpPr>
          <p:cNvPr id="18" name="TextBox 17"/>
          <p:cNvSpPr txBox="1"/>
          <p:nvPr/>
        </p:nvSpPr>
        <p:spPr>
          <a:xfrm>
            <a:off x="415759" y="1141130"/>
            <a:ext cx="1143000" cy="646331"/>
          </a:xfrm>
          <a:prstGeom prst="rect">
            <a:avLst/>
          </a:prstGeom>
          <a:noFill/>
        </p:spPr>
        <p:txBody>
          <a:bodyPr wrap="square" rtlCol="0">
            <a:spAutoFit/>
          </a:bodyPr>
          <a:lstStyle/>
          <a:p>
            <a:r>
              <a:rPr lang="en-IN" dirty="0">
                <a:solidFill>
                  <a:prstClr val="black"/>
                </a:solidFill>
              </a:rPr>
              <a:t>National/ Central</a:t>
            </a:r>
          </a:p>
        </p:txBody>
      </p:sp>
      <p:sp>
        <p:nvSpPr>
          <p:cNvPr id="2" name="Title 1"/>
          <p:cNvSpPr>
            <a:spLocks noGrp="1"/>
          </p:cNvSpPr>
          <p:nvPr>
            <p:ph type="title"/>
          </p:nvPr>
        </p:nvSpPr>
        <p:spPr>
          <a:xfrm>
            <a:off x="838200" y="19990"/>
            <a:ext cx="11049000" cy="837242"/>
          </a:xfrm>
        </p:spPr>
        <p:txBody>
          <a:bodyPr>
            <a:noAutofit/>
          </a:bodyPr>
          <a:lstStyle/>
          <a:p>
            <a:pPr algn="ctr"/>
            <a:r>
              <a:rPr lang="en-IN" sz="2400" b="1" dirty="0" smtClean="0">
                <a:solidFill>
                  <a:srgbClr val="0000FF"/>
                </a:solidFill>
                <a:latin typeface="Times New Roman" charset="0"/>
                <a:ea typeface="Times New Roman" charset="0"/>
                <a:cs typeface="Times New Roman" charset="0"/>
              </a:rPr>
              <a:t>Implementing Ministries And Statutory Authorities </a:t>
            </a:r>
            <a:br>
              <a:rPr lang="en-IN" sz="2400" b="1" dirty="0" smtClean="0">
                <a:solidFill>
                  <a:srgbClr val="0000FF"/>
                </a:solidFill>
                <a:latin typeface="Times New Roman" charset="0"/>
                <a:ea typeface="Times New Roman" charset="0"/>
                <a:cs typeface="Times New Roman" charset="0"/>
              </a:rPr>
            </a:br>
            <a:r>
              <a:rPr lang="en-IN" sz="2400" b="1" dirty="0" smtClean="0">
                <a:solidFill>
                  <a:srgbClr val="0000FF"/>
                </a:solidFill>
                <a:latin typeface="Times New Roman" charset="0"/>
                <a:ea typeface="Times New Roman" charset="0"/>
                <a:cs typeface="Times New Roman" charset="0"/>
              </a:rPr>
              <a:t>Under </a:t>
            </a:r>
            <a:r>
              <a:rPr lang="en-IN" sz="2400" b="1" dirty="0" smtClean="0">
                <a:solidFill>
                  <a:srgbClr val="C00000"/>
                </a:solidFill>
                <a:latin typeface="Times New Roman" charset="0"/>
                <a:ea typeface="Times New Roman" charset="0"/>
                <a:cs typeface="Times New Roman" charset="0"/>
              </a:rPr>
              <a:t>Rules 1989, EPA 1986  </a:t>
            </a:r>
            <a:r>
              <a:rPr lang="en-IN" sz="2400" b="1" dirty="0" smtClean="0">
                <a:solidFill>
                  <a:srgbClr val="0000FF"/>
                </a:solidFill>
                <a:latin typeface="Times New Roman" charset="0"/>
                <a:ea typeface="Times New Roman" charset="0"/>
                <a:cs typeface="Times New Roman" charset="0"/>
              </a:rPr>
              <a:t>And </a:t>
            </a:r>
            <a:r>
              <a:rPr lang="en-IN" sz="2400" b="1" dirty="0" smtClean="0">
                <a:latin typeface="Times New Roman" charset="0"/>
                <a:ea typeface="Times New Roman" charset="0"/>
                <a:cs typeface="Times New Roman" charset="0"/>
              </a:rPr>
              <a:t> Drugs And Cosmetics Act, 1940</a:t>
            </a:r>
            <a:endParaRPr lang="en-IN" sz="2400" b="1" dirty="0">
              <a:solidFill>
                <a:srgbClr val="0000FF"/>
              </a:solidFill>
              <a:latin typeface="Times New Roman" charset="0"/>
              <a:ea typeface="Times New Roman" charset="0"/>
              <a:cs typeface="Times New Roman" charset="0"/>
            </a:endParaRPr>
          </a:p>
        </p:txBody>
      </p:sp>
      <p:sp>
        <p:nvSpPr>
          <p:cNvPr id="3" name="TextBox 2"/>
          <p:cNvSpPr txBox="1"/>
          <p:nvPr/>
        </p:nvSpPr>
        <p:spPr>
          <a:xfrm>
            <a:off x="4598114" y="2200161"/>
            <a:ext cx="697307" cy="461665"/>
          </a:xfrm>
          <a:prstGeom prst="rect">
            <a:avLst/>
          </a:prstGeom>
          <a:noFill/>
        </p:spPr>
        <p:txBody>
          <a:bodyPr wrap="none" rtlCol="0">
            <a:spAutoFit/>
          </a:bodyPr>
          <a:lstStyle/>
          <a:p>
            <a:r>
              <a:rPr lang="en-US" sz="2400" b="1" dirty="0">
                <a:solidFill>
                  <a:srgbClr val="0000FF"/>
                </a:solidFill>
              </a:rPr>
              <a:t>DBT</a:t>
            </a:r>
          </a:p>
        </p:txBody>
      </p:sp>
      <p:sp>
        <p:nvSpPr>
          <p:cNvPr id="23" name="TextBox 22"/>
          <p:cNvSpPr txBox="1"/>
          <p:nvPr/>
        </p:nvSpPr>
        <p:spPr>
          <a:xfrm>
            <a:off x="6459588" y="1603242"/>
            <a:ext cx="1454244" cy="461665"/>
          </a:xfrm>
          <a:prstGeom prst="rect">
            <a:avLst/>
          </a:prstGeom>
          <a:noFill/>
        </p:spPr>
        <p:txBody>
          <a:bodyPr wrap="none" rtlCol="0">
            <a:spAutoFit/>
          </a:bodyPr>
          <a:lstStyle/>
          <a:p>
            <a:r>
              <a:rPr lang="en-US" sz="2400" b="1" dirty="0" err="1">
                <a:solidFill>
                  <a:srgbClr val="0000FF"/>
                </a:solidFill>
              </a:rPr>
              <a:t>MoEF&amp;CC</a:t>
            </a:r>
            <a:endParaRPr lang="en-US" sz="2400" b="1" dirty="0">
              <a:solidFill>
                <a:srgbClr val="0000FF"/>
              </a:solidFill>
            </a:endParaRPr>
          </a:p>
        </p:txBody>
      </p:sp>
      <p:sp>
        <p:nvSpPr>
          <p:cNvPr id="4" name="TextBox 3"/>
          <p:cNvSpPr txBox="1"/>
          <p:nvPr/>
        </p:nvSpPr>
        <p:spPr>
          <a:xfrm>
            <a:off x="72859" y="5534051"/>
            <a:ext cx="3928961" cy="707886"/>
          </a:xfrm>
          <a:prstGeom prst="rect">
            <a:avLst/>
          </a:prstGeom>
          <a:noFill/>
        </p:spPr>
        <p:txBody>
          <a:bodyPr wrap="none" rtlCol="0">
            <a:spAutoFit/>
          </a:bodyPr>
          <a:lstStyle/>
          <a:p>
            <a:r>
              <a:rPr lang="en-US" dirty="0" smtClean="0"/>
              <a:t>DBT: </a:t>
            </a:r>
            <a:r>
              <a:rPr lang="en-US" sz="2000" dirty="0" smtClean="0"/>
              <a:t>Department of Biotechnology </a:t>
            </a:r>
          </a:p>
          <a:p>
            <a:r>
              <a:rPr lang="en-US" sz="2000" dirty="0" smtClean="0"/>
              <a:t>Ministry of Science And Technology </a:t>
            </a:r>
            <a:endParaRPr lang="en-US" sz="2000" dirty="0"/>
          </a:p>
        </p:txBody>
      </p:sp>
      <p:sp>
        <p:nvSpPr>
          <p:cNvPr id="24" name="TextBox 23"/>
          <p:cNvSpPr txBox="1"/>
          <p:nvPr/>
        </p:nvSpPr>
        <p:spPr>
          <a:xfrm>
            <a:off x="3619907" y="5878281"/>
            <a:ext cx="5273880" cy="646331"/>
          </a:xfrm>
          <a:prstGeom prst="rect">
            <a:avLst/>
          </a:prstGeom>
          <a:noFill/>
        </p:spPr>
        <p:txBody>
          <a:bodyPr wrap="none" rtlCol="0">
            <a:spAutoFit/>
          </a:bodyPr>
          <a:lstStyle/>
          <a:p>
            <a:pPr algn="ctr"/>
            <a:r>
              <a:rPr lang="en-US" dirty="0" smtClean="0"/>
              <a:t>MOEF&amp;CC :</a:t>
            </a:r>
          </a:p>
          <a:p>
            <a:pPr algn="ctr"/>
            <a:r>
              <a:rPr lang="en-US" dirty="0" smtClean="0"/>
              <a:t> Ministry of Environment , Forests and Climate Change</a:t>
            </a:r>
            <a:endParaRPr lang="en-US" dirty="0"/>
          </a:p>
        </p:txBody>
      </p:sp>
      <p:sp>
        <p:nvSpPr>
          <p:cNvPr id="8" name="Date Placeholder 7"/>
          <p:cNvSpPr>
            <a:spLocks noGrp="1"/>
          </p:cNvSpPr>
          <p:nvPr>
            <p:ph type="dt" sz="half" idx="10"/>
          </p:nvPr>
        </p:nvSpPr>
        <p:spPr/>
        <p:txBody>
          <a:bodyPr/>
          <a:lstStyle/>
          <a:p>
            <a:fld id="{FE46D931-E9A4-3942-96F6-B6D9F75CA503}" type="datetime1">
              <a:rPr lang="en-IN" smtClean="0">
                <a:solidFill>
                  <a:prstClr val="black">
                    <a:tint val="75000"/>
                  </a:prstClr>
                </a:solidFill>
              </a:rPr>
              <a:t>26/11/18</a:t>
            </a:fld>
            <a:endParaRPr lang="en-IN">
              <a:solidFill>
                <a:prstClr val="black">
                  <a:tint val="75000"/>
                </a:prstClr>
              </a:solidFill>
            </a:endParaRPr>
          </a:p>
        </p:txBody>
      </p:sp>
      <p:sp>
        <p:nvSpPr>
          <p:cNvPr id="9" name="Footer Placeholder 8"/>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11" name="Slide Number Placeholder 10"/>
          <p:cNvSpPr>
            <a:spLocks noGrp="1"/>
          </p:cNvSpPr>
          <p:nvPr>
            <p:ph type="sldNum" sz="quarter" idx="12"/>
          </p:nvPr>
        </p:nvSpPr>
        <p:spPr/>
        <p:txBody>
          <a:bodyPr/>
          <a:lstStyle/>
          <a:p>
            <a:fld id="{075004D5-32B0-4D22-9410-8D733CAE8EE1}" type="slidenum">
              <a:rPr lang="en-IN" smtClean="0">
                <a:solidFill>
                  <a:prstClr val="black">
                    <a:tint val="75000"/>
                  </a:prstClr>
                </a:solidFill>
              </a:rPr>
              <a:pPr/>
              <a:t>3</a:t>
            </a:fld>
            <a:endParaRPr lang="en-IN">
              <a:solidFill>
                <a:prstClr val="black">
                  <a:tint val="75000"/>
                </a:prstClr>
              </a:solidFill>
            </a:endParaRPr>
          </a:p>
        </p:txBody>
      </p:sp>
      <p:cxnSp>
        <p:nvCxnSpPr>
          <p:cNvPr id="19" name="Elbow Connector 18"/>
          <p:cNvCxnSpPr/>
          <p:nvPr/>
        </p:nvCxnSpPr>
        <p:spPr>
          <a:xfrm>
            <a:off x="8106594" y="1945903"/>
            <a:ext cx="914400" cy="914400"/>
          </a:xfrm>
          <a:prstGeom prst="bentConnector3">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9029310" y="1335303"/>
            <a:ext cx="2324490" cy="2625256"/>
          </a:xfrm>
          <a:prstGeom prst="round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Times New Roman" charset="0"/>
                <a:ea typeface="Times New Roman" charset="0"/>
                <a:cs typeface="Times New Roman" charset="0"/>
              </a:rPr>
              <a:t>Drug Controller General of India </a:t>
            </a:r>
          </a:p>
          <a:p>
            <a:pPr algn="ctr"/>
            <a:r>
              <a:rPr lang="en-US" sz="2400" dirty="0">
                <a:latin typeface="Times New Roman" charset="0"/>
                <a:ea typeface="Times New Roman" charset="0"/>
                <a:cs typeface="Times New Roman" charset="0"/>
              </a:rPr>
              <a:t>Ministry of Health and Family Welfare </a:t>
            </a:r>
          </a:p>
        </p:txBody>
      </p:sp>
    </p:spTree>
    <p:extLst>
      <p:ext uri="{BB962C8B-B14F-4D97-AF65-F5344CB8AC3E}">
        <p14:creationId xmlns:p14="http://schemas.microsoft.com/office/powerpoint/2010/main" val="1248717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901506" y="825189"/>
            <a:ext cx="8298297" cy="5139869"/>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pPr algn="ctr"/>
            <a:r>
              <a:rPr lang="en-US" sz="2400" b="1" dirty="0" smtClean="0">
                <a:solidFill>
                  <a:srgbClr val="7030A0"/>
                </a:solidFill>
              </a:rPr>
              <a:t>Department of Biotechnology </a:t>
            </a:r>
          </a:p>
          <a:p>
            <a:pPr algn="ctr"/>
            <a:r>
              <a:rPr lang="en-US" sz="2400" b="1" dirty="0" smtClean="0">
                <a:solidFill>
                  <a:srgbClr val="7030A0"/>
                </a:solidFill>
              </a:rPr>
              <a:t>Ministry of Science and Technology</a:t>
            </a:r>
          </a:p>
          <a:p>
            <a:pPr algn="ctr"/>
            <a:r>
              <a:rPr lang="en-US" sz="2400" b="1" dirty="0" smtClean="0">
                <a:solidFill>
                  <a:srgbClr val="7030A0"/>
                </a:solidFill>
              </a:rPr>
              <a:t>Government of India </a:t>
            </a:r>
          </a:p>
          <a:p>
            <a:pPr algn="ctr"/>
            <a:r>
              <a:rPr lang="en-US" sz="2400" b="1" dirty="0" smtClean="0">
                <a:solidFill>
                  <a:srgbClr val="7030A0"/>
                </a:solidFill>
              </a:rPr>
              <a:t>Initiates </a:t>
            </a:r>
          </a:p>
          <a:p>
            <a:pPr algn="ctr"/>
            <a:r>
              <a:rPr lang="en-US" sz="3200" b="1" dirty="0" smtClean="0"/>
              <a:t>Key points deliberated  currently in developing  </a:t>
            </a:r>
          </a:p>
          <a:p>
            <a:pPr algn="ctr"/>
            <a:r>
              <a:rPr lang="en-US" sz="3200" b="1" dirty="0" smtClean="0"/>
              <a:t>Policy </a:t>
            </a:r>
            <a:r>
              <a:rPr lang="en-US" sz="3200" b="1" dirty="0"/>
              <a:t>Framework for Regulation and </a:t>
            </a:r>
            <a:endParaRPr lang="en-US" sz="3200" b="1" dirty="0" smtClean="0"/>
          </a:p>
          <a:p>
            <a:pPr algn="ctr"/>
            <a:r>
              <a:rPr lang="en-US" sz="3200" b="1" dirty="0" smtClean="0"/>
              <a:t>principles </a:t>
            </a:r>
            <a:r>
              <a:rPr lang="en-US" sz="3200" b="1" dirty="0"/>
              <a:t>of Risk assessment </a:t>
            </a:r>
            <a:r>
              <a:rPr lang="en-US" sz="3200" b="1" dirty="0" smtClean="0"/>
              <a:t>of</a:t>
            </a:r>
          </a:p>
          <a:p>
            <a:pPr algn="ctr"/>
            <a:r>
              <a:rPr lang="en-US" sz="3200" b="1" dirty="0" smtClean="0"/>
              <a:t> </a:t>
            </a:r>
            <a:r>
              <a:rPr lang="en-US" sz="3200" b="1" dirty="0"/>
              <a:t>Genome Edited (</a:t>
            </a:r>
            <a:r>
              <a:rPr lang="en-US" sz="3200" b="1" dirty="0" err="1"/>
              <a:t>GEd</a:t>
            </a:r>
            <a:r>
              <a:rPr lang="en-US" sz="3200" b="1" dirty="0"/>
              <a:t>) </a:t>
            </a:r>
            <a:r>
              <a:rPr lang="en-US" sz="3200" b="1" dirty="0" smtClean="0"/>
              <a:t>Products/Organisms</a:t>
            </a:r>
          </a:p>
          <a:p>
            <a:pPr algn="ctr"/>
            <a:endParaRPr lang="en-US" sz="2400" b="1" i="1" dirty="0" smtClean="0"/>
          </a:p>
          <a:p>
            <a:pPr algn="ctr"/>
            <a:r>
              <a:rPr lang="en-US" sz="2400" b="1" i="1" dirty="0" smtClean="0"/>
              <a:t>Through consultations</a:t>
            </a:r>
          </a:p>
          <a:p>
            <a:pPr algn="ctr"/>
            <a:r>
              <a:rPr lang="en-US" sz="2400" b="1" i="1" dirty="0" smtClean="0"/>
              <a:t>Experts,   inter-ministerial opinion and </a:t>
            </a:r>
            <a:r>
              <a:rPr lang="en-US" sz="2400" b="1" i="1" dirty="0" err="1" smtClean="0"/>
              <a:t>otherstakeholders</a:t>
            </a:r>
            <a:endParaRPr lang="en-GB" sz="2400" b="1" i="1" dirty="0"/>
          </a:p>
          <a:p>
            <a:pPr algn="ctr"/>
            <a:r>
              <a:rPr lang="en-US" sz="3200" b="1" dirty="0" smtClean="0"/>
              <a:t> </a:t>
            </a:r>
            <a:endParaRPr lang="en-US" sz="3200" b="1" dirty="0"/>
          </a:p>
        </p:txBody>
      </p:sp>
      <p:sp>
        <p:nvSpPr>
          <p:cNvPr id="4" name="Date Placeholder 3"/>
          <p:cNvSpPr>
            <a:spLocks noGrp="1"/>
          </p:cNvSpPr>
          <p:nvPr>
            <p:ph type="dt" sz="half" idx="10"/>
          </p:nvPr>
        </p:nvSpPr>
        <p:spPr/>
        <p:txBody>
          <a:bodyPr/>
          <a:lstStyle/>
          <a:p>
            <a:fld id="{B0C177B8-ED74-0E4A-91E9-FFBF64F8BE91}" type="datetime1">
              <a:rPr lang="en-IN" smtClean="0">
                <a:solidFill>
                  <a:prstClr val="black">
                    <a:tint val="75000"/>
                  </a:prstClr>
                </a:solidFill>
              </a:rPr>
              <a:t>26/11/18</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075004D5-32B0-4D22-9410-8D733CAE8EE1}" type="slidenum">
              <a:rPr lang="en-IN" smtClean="0">
                <a:solidFill>
                  <a:prstClr val="black">
                    <a:tint val="75000"/>
                  </a:prstClr>
                </a:solidFill>
              </a:rPr>
              <a:pPr/>
              <a:t>4</a:t>
            </a:fld>
            <a:endParaRPr lang="en-IN">
              <a:solidFill>
                <a:prstClr val="black">
                  <a:tint val="75000"/>
                </a:prstClr>
              </a:solidFill>
            </a:endParaRPr>
          </a:p>
        </p:txBody>
      </p:sp>
    </p:spTree>
    <p:extLst>
      <p:ext uri="{BB962C8B-B14F-4D97-AF65-F5344CB8AC3E}">
        <p14:creationId xmlns:p14="http://schemas.microsoft.com/office/powerpoint/2010/main" val="2062364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301146201"/>
              </p:ext>
            </p:extLst>
          </p:nvPr>
        </p:nvGraphicFramePr>
        <p:xfrm>
          <a:off x="735981" y="914847"/>
          <a:ext cx="10783230" cy="55130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Oval 3"/>
          <p:cNvSpPr/>
          <p:nvPr/>
        </p:nvSpPr>
        <p:spPr>
          <a:xfrm>
            <a:off x="838200" y="914847"/>
            <a:ext cx="2585223" cy="2268620"/>
          </a:xfrm>
          <a:prstGeom prst="ellipse">
            <a:avLst/>
          </a:prstGeom>
          <a:solidFill>
            <a:schemeClr val="bg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dirty="0" smtClean="0">
                <a:solidFill>
                  <a:schemeClr val="tx1"/>
                </a:solidFill>
              </a:rPr>
              <a:t>Inter-Ministerial  Pan Government of India </a:t>
            </a:r>
          </a:p>
          <a:p>
            <a:pPr algn="ctr"/>
            <a:r>
              <a:rPr lang="en-US" sz="2200" b="1" dirty="0" smtClean="0">
                <a:solidFill>
                  <a:schemeClr val="tx1"/>
                </a:solidFill>
              </a:rPr>
              <a:t>Approval </a:t>
            </a:r>
            <a:endParaRPr lang="en-US" sz="2200" b="1" dirty="0">
              <a:solidFill>
                <a:schemeClr val="tx1"/>
              </a:solidFill>
            </a:endParaRPr>
          </a:p>
        </p:txBody>
      </p:sp>
      <p:sp>
        <p:nvSpPr>
          <p:cNvPr id="5" name="Rectangle 4"/>
          <p:cNvSpPr/>
          <p:nvPr/>
        </p:nvSpPr>
        <p:spPr>
          <a:xfrm>
            <a:off x="167267" y="100801"/>
            <a:ext cx="11876049" cy="769441"/>
          </a:xfrm>
          <a:prstGeom prst="rect">
            <a:avLst/>
          </a:prstGeom>
          <a:ln w="28575">
            <a:solidFill>
              <a:schemeClr val="tx1"/>
            </a:solidFill>
          </a:ln>
        </p:spPr>
        <p:txBody>
          <a:bodyPr wrap="square">
            <a:spAutoFit/>
          </a:bodyPr>
          <a:lstStyle/>
          <a:p>
            <a:pPr algn="ctr"/>
            <a:r>
              <a:rPr lang="en-US" sz="2200" b="1" dirty="0" smtClean="0"/>
              <a:t>Government Actions And Advisory Options  On A Developing Policy Related Genome Editing Of Organisms And Applications </a:t>
            </a:r>
            <a:endParaRPr lang="en-US" sz="2200" b="1" dirty="0"/>
          </a:p>
        </p:txBody>
      </p:sp>
      <p:sp>
        <p:nvSpPr>
          <p:cNvPr id="6" name="Left-Right Arrow 5"/>
          <p:cNvSpPr/>
          <p:nvPr/>
        </p:nvSpPr>
        <p:spPr>
          <a:xfrm>
            <a:off x="3423423" y="1520024"/>
            <a:ext cx="1351777" cy="50949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Date Placeholder 6"/>
          <p:cNvSpPr>
            <a:spLocks noGrp="1"/>
          </p:cNvSpPr>
          <p:nvPr>
            <p:ph type="dt" sz="half" idx="10"/>
          </p:nvPr>
        </p:nvSpPr>
        <p:spPr/>
        <p:txBody>
          <a:bodyPr/>
          <a:lstStyle/>
          <a:p>
            <a:fld id="{9BCAE699-A47C-0447-ABE9-FA19D6451FF9}" type="datetime1">
              <a:rPr lang="en-IN" smtClean="0">
                <a:solidFill>
                  <a:prstClr val="black">
                    <a:tint val="75000"/>
                  </a:prstClr>
                </a:solidFill>
              </a:rPr>
              <a:t>26/11/18</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9" name="Slide Number Placeholder 8"/>
          <p:cNvSpPr>
            <a:spLocks noGrp="1"/>
          </p:cNvSpPr>
          <p:nvPr>
            <p:ph type="sldNum" sz="quarter" idx="12"/>
          </p:nvPr>
        </p:nvSpPr>
        <p:spPr/>
        <p:txBody>
          <a:bodyPr/>
          <a:lstStyle/>
          <a:p>
            <a:fld id="{075004D5-32B0-4D22-9410-8D733CAE8EE1}" type="slidenum">
              <a:rPr lang="en-IN" smtClean="0">
                <a:solidFill>
                  <a:prstClr val="black">
                    <a:tint val="75000"/>
                  </a:prstClr>
                </a:solidFill>
              </a:rPr>
              <a:pPr/>
              <a:t>5</a:t>
            </a:fld>
            <a:endParaRPr lang="en-IN">
              <a:solidFill>
                <a:prstClr val="black">
                  <a:tint val="75000"/>
                </a:prstClr>
              </a:solidFill>
            </a:endParaRPr>
          </a:p>
        </p:txBody>
      </p:sp>
    </p:spTree>
    <p:extLst>
      <p:ext uri="{BB962C8B-B14F-4D97-AF65-F5344CB8AC3E}">
        <p14:creationId xmlns:p14="http://schemas.microsoft.com/office/powerpoint/2010/main" val="462468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rrowheads="1"/>
          </p:cNvPicPr>
          <p:nvPr/>
        </p:nvPicPr>
        <p:blipFill>
          <a:blip r:embed="rId2" cstate="print"/>
          <a:srcRect/>
          <a:stretch>
            <a:fillRect/>
          </a:stretch>
        </p:blipFill>
        <p:spPr bwMode="auto">
          <a:xfrm>
            <a:off x="2475570" y="1609263"/>
            <a:ext cx="6600127" cy="5112214"/>
          </a:xfrm>
          <a:prstGeom prst="rect">
            <a:avLst/>
          </a:prstGeom>
          <a:noFill/>
          <a:ln w="9525">
            <a:noFill/>
            <a:miter lim="800000"/>
            <a:headEnd/>
            <a:tailEnd/>
          </a:ln>
          <a:effectLst/>
        </p:spPr>
      </p:pic>
      <p:sp>
        <p:nvSpPr>
          <p:cNvPr id="6" name="Rectangle 5"/>
          <p:cNvSpPr/>
          <p:nvPr/>
        </p:nvSpPr>
        <p:spPr>
          <a:xfrm>
            <a:off x="524107" y="641100"/>
            <a:ext cx="11532426" cy="830997"/>
          </a:xfrm>
          <a:prstGeom prst="rect">
            <a:avLst/>
          </a:prstGeom>
        </p:spPr>
        <p:txBody>
          <a:bodyPr wrap="square">
            <a:spAutoFit/>
          </a:bodyPr>
          <a:lstStyle/>
          <a:p>
            <a:pPr marL="630555" indent="-630555" algn="ctr">
              <a:spcBef>
                <a:spcPts val="600"/>
              </a:spcBef>
            </a:pPr>
            <a:r>
              <a:rPr lang="en-IN" sz="2400" b="1" dirty="0" smtClean="0">
                <a:solidFill>
                  <a:srgbClr val="000000"/>
                </a:solidFill>
                <a:latin typeface="Times New Roman" charset="0"/>
                <a:ea typeface="Times New Roman" charset="0"/>
                <a:cs typeface="Times New Roman" charset="0"/>
              </a:rPr>
              <a:t>1.0 </a:t>
            </a:r>
            <a:r>
              <a:rPr lang="en-IN" sz="2400" b="1" dirty="0" smtClean="0">
                <a:solidFill>
                  <a:srgbClr val="000000"/>
                </a:solidFill>
                <a:latin typeface="Times New Roman" charset="0"/>
                <a:ea typeface="Times New Roman" charset="0"/>
                <a:cs typeface="Times New Roman" charset="0"/>
              </a:rPr>
              <a:t>Understanding </a:t>
            </a:r>
            <a:r>
              <a:rPr lang="en-IN" sz="2400" b="1" dirty="0" smtClean="0">
                <a:solidFill>
                  <a:srgbClr val="000000"/>
                </a:solidFill>
                <a:latin typeface="Times New Roman" charset="0"/>
                <a:ea typeface="Times New Roman" charset="0"/>
                <a:cs typeface="Times New Roman" charset="0"/>
              </a:rPr>
              <a:t>Process </a:t>
            </a:r>
            <a:r>
              <a:rPr lang="en-IN" sz="2400" b="1" dirty="0">
                <a:solidFill>
                  <a:srgbClr val="000000"/>
                </a:solidFill>
                <a:latin typeface="Times New Roman" charset="0"/>
                <a:ea typeface="Times New Roman" charset="0"/>
                <a:cs typeface="Times New Roman" charset="0"/>
              </a:rPr>
              <a:t>complexity, product features and traceability of Genome editing </a:t>
            </a:r>
            <a:r>
              <a:rPr lang="en-IN" sz="2400" b="1" dirty="0" smtClean="0">
                <a:solidFill>
                  <a:srgbClr val="000000"/>
                </a:solidFill>
                <a:latin typeface="Times New Roman" charset="0"/>
                <a:ea typeface="Times New Roman" charset="0"/>
                <a:cs typeface="Times New Roman" charset="0"/>
              </a:rPr>
              <a:t>techniques relative </a:t>
            </a:r>
            <a:r>
              <a:rPr lang="en-IN" sz="2400" b="1" dirty="0">
                <a:solidFill>
                  <a:srgbClr val="000000"/>
                </a:solidFill>
                <a:latin typeface="Times New Roman" charset="0"/>
                <a:ea typeface="Times New Roman" charset="0"/>
                <a:cs typeface="Times New Roman" charset="0"/>
              </a:rPr>
              <a:t>to unregulated techniques </a:t>
            </a:r>
            <a:endParaRPr lang="en-GB" sz="2400" dirty="0">
              <a:solidFill>
                <a:prstClr val="black"/>
              </a:solidFill>
              <a:latin typeface="Times New Roman" charset="0"/>
              <a:ea typeface="Times New Roman" charset="0"/>
              <a:cs typeface="Times New Roman" charset="0"/>
            </a:endParaRPr>
          </a:p>
        </p:txBody>
      </p:sp>
      <p:sp>
        <p:nvSpPr>
          <p:cNvPr id="3" name="Rectangle 2"/>
          <p:cNvSpPr/>
          <p:nvPr/>
        </p:nvSpPr>
        <p:spPr>
          <a:xfrm>
            <a:off x="82417" y="42270"/>
            <a:ext cx="6046527" cy="461665"/>
          </a:xfrm>
          <a:prstGeom prst="rect">
            <a:avLst/>
          </a:prstGeom>
          <a:solidFill>
            <a:srgbClr val="00B0F0"/>
          </a:solidFill>
        </p:spPr>
        <p:txBody>
          <a:bodyPr wrap="none">
            <a:spAutoFit/>
          </a:bodyPr>
          <a:lstStyle/>
          <a:p>
            <a:r>
              <a:rPr lang="en-US" sz="2400" b="1" dirty="0" smtClean="0"/>
              <a:t>Evolving Policy </a:t>
            </a:r>
            <a:r>
              <a:rPr lang="en-US" sz="2400" b="1" dirty="0"/>
              <a:t>Framework for Regulation </a:t>
            </a:r>
            <a:r>
              <a:rPr lang="mr-IN" sz="2400" b="1" dirty="0" smtClean="0"/>
              <a:t>……</a:t>
            </a:r>
            <a:r>
              <a:rPr lang="en-US" sz="2400" b="1" dirty="0" smtClean="0"/>
              <a:t>.</a:t>
            </a:r>
            <a:endParaRPr lang="en-US" sz="2400" dirty="0"/>
          </a:p>
        </p:txBody>
      </p:sp>
      <p:sp>
        <p:nvSpPr>
          <p:cNvPr id="4" name="Date Placeholder 3"/>
          <p:cNvSpPr>
            <a:spLocks noGrp="1"/>
          </p:cNvSpPr>
          <p:nvPr>
            <p:ph type="dt" sz="half" idx="10"/>
          </p:nvPr>
        </p:nvSpPr>
        <p:spPr/>
        <p:txBody>
          <a:bodyPr/>
          <a:lstStyle/>
          <a:p>
            <a:fld id="{C16BC224-7D76-2343-BC10-02DAF47B9EAE}" type="datetime1">
              <a:rPr lang="en-IN" smtClean="0">
                <a:solidFill>
                  <a:prstClr val="black">
                    <a:tint val="75000"/>
                  </a:prstClr>
                </a:solidFill>
              </a:rPr>
              <a:t>26/11/18</a:t>
            </a:fld>
            <a:endParaRPr lang="en-IN">
              <a:solidFill>
                <a:prstClr val="black">
                  <a:tint val="75000"/>
                </a:prstClr>
              </a:solidFill>
            </a:endParaRPr>
          </a:p>
        </p:txBody>
      </p:sp>
      <p:sp>
        <p:nvSpPr>
          <p:cNvPr id="7" name="Footer Placeholder 6"/>
          <p:cNvSpPr>
            <a:spLocks noGrp="1"/>
          </p:cNvSpPr>
          <p:nvPr>
            <p:ph type="ftr" sz="quarter" idx="11"/>
          </p:nvPr>
        </p:nvSpPr>
        <p:spPr>
          <a:xfrm>
            <a:off x="4038600" y="6492875"/>
            <a:ext cx="4114800" cy="365125"/>
          </a:xfrm>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8" name="Slide Number Placeholder 7"/>
          <p:cNvSpPr>
            <a:spLocks noGrp="1"/>
          </p:cNvSpPr>
          <p:nvPr>
            <p:ph type="sldNum" sz="quarter" idx="12"/>
          </p:nvPr>
        </p:nvSpPr>
        <p:spPr/>
        <p:txBody>
          <a:bodyPr/>
          <a:lstStyle/>
          <a:p>
            <a:fld id="{075004D5-32B0-4D22-9410-8D733CAE8EE1}" type="slidenum">
              <a:rPr lang="en-IN" smtClean="0">
                <a:solidFill>
                  <a:prstClr val="black">
                    <a:tint val="75000"/>
                  </a:prstClr>
                </a:solidFill>
              </a:rPr>
              <a:pPr/>
              <a:t>6</a:t>
            </a:fld>
            <a:endParaRPr lang="en-IN">
              <a:solidFill>
                <a:prstClr val="black">
                  <a:tint val="75000"/>
                </a:prstClr>
              </a:solidFill>
            </a:endParaRPr>
          </a:p>
        </p:txBody>
      </p:sp>
      <p:sp>
        <p:nvSpPr>
          <p:cNvPr id="2" name="TextBox 1"/>
          <p:cNvSpPr txBox="1"/>
          <p:nvPr/>
        </p:nvSpPr>
        <p:spPr>
          <a:xfrm>
            <a:off x="10244667" y="3522133"/>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954633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42293" y="561170"/>
            <a:ext cx="6696064" cy="738664"/>
          </a:xfrm>
          <a:prstGeom prst="rect">
            <a:avLst/>
          </a:prstGeom>
        </p:spPr>
        <p:txBody>
          <a:bodyPr wrap="none">
            <a:spAutoFit/>
          </a:bodyPr>
          <a:lstStyle/>
          <a:p>
            <a:pPr marL="630555" indent="-630555" algn="just">
              <a:lnSpc>
                <a:spcPct val="150000"/>
              </a:lnSpc>
              <a:spcBef>
                <a:spcPts val="600"/>
              </a:spcBef>
            </a:pPr>
            <a:r>
              <a:rPr lang="en-IN" sz="2800" b="1" dirty="0" smtClean="0">
                <a:solidFill>
                  <a:srgbClr val="000000"/>
                </a:solidFill>
                <a:latin typeface="Arial" charset="0"/>
                <a:ea typeface="Calibri" charset="0"/>
                <a:cs typeface="Times New Roman" charset="0"/>
              </a:rPr>
              <a:t>2.0. Risk </a:t>
            </a:r>
            <a:r>
              <a:rPr lang="en-IN" sz="2800" b="1" dirty="0">
                <a:solidFill>
                  <a:srgbClr val="000000"/>
                </a:solidFill>
                <a:latin typeface="Arial" charset="0"/>
                <a:ea typeface="Calibri" charset="0"/>
                <a:cs typeface="Times New Roman" charset="0"/>
              </a:rPr>
              <a:t>scenarios in genome editing.</a:t>
            </a:r>
            <a:endParaRPr lang="en-GB" sz="3600" dirty="0">
              <a:solidFill>
                <a:prstClr val="black"/>
              </a:solidFill>
              <a:ea typeface="Calibri" charset="0"/>
              <a:cs typeface="Times New Roman" charset="0"/>
            </a:endParaRPr>
          </a:p>
        </p:txBody>
      </p:sp>
      <p:pic>
        <p:nvPicPr>
          <p:cNvPr id="5" name="Picture 5"/>
          <p:cNvPicPr>
            <a:picLocks noChangeArrowheads="1"/>
          </p:cNvPicPr>
          <p:nvPr/>
        </p:nvPicPr>
        <p:blipFill>
          <a:blip r:embed="rId2" cstate="print"/>
          <a:srcRect/>
          <a:stretch>
            <a:fillRect/>
          </a:stretch>
        </p:blipFill>
        <p:spPr bwMode="auto">
          <a:xfrm>
            <a:off x="1304693" y="1299834"/>
            <a:ext cx="9396761" cy="4777580"/>
          </a:xfrm>
          <a:prstGeom prst="rect">
            <a:avLst/>
          </a:prstGeom>
          <a:noFill/>
          <a:ln w="9525">
            <a:noFill/>
            <a:miter lim="800000"/>
            <a:headEnd/>
            <a:tailEnd/>
          </a:ln>
          <a:effectLst/>
        </p:spPr>
      </p:pic>
      <p:sp>
        <p:nvSpPr>
          <p:cNvPr id="6" name="Rectangle 5"/>
          <p:cNvSpPr/>
          <p:nvPr/>
        </p:nvSpPr>
        <p:spPr>
          <a:xfrm>
            <a:off x="149325" y="99505"/>
            <a:ext cx="6184385" cy="461665"/>
          </a:xfrm>
          <a:prstGeom prst="rect">
            <a:avLst/>
          </a:prstGeom>
          <a:solidFill>
            <a:srgbClr val="00B0F0"/>
          </a:solidFill>
        </p:spPr>
        <p:txBody>
          <a:bodyPr wrap="none">
            <a:spAutoFit/>
          </a:bodyPr>
          <a:lstStyle/>
          <a:p>
            <a:r>
              <a:rPr lang="en-US" sz="2400" b="1" smtClean="0"/>
              <a:t>Evolving Policy </a:t>
            </a:r>
            <a:r>
              <a:rPr lang="en-US" sz="2400" b="1" dirty="0"/>
              <a:t>Framework for Regulation </a:t>
            </a:r>
            <a:r>
              <a:rPr lang="mr-IN" sz="2400" b="1" dirty="0" smtClean="0"/>
              <a:t>………</a:t>
            </a:r>
            <a:endParaRPr lang="en-US" sz="2400" dirty="0"/>
          </a:p>
        </p:txBody>
      </p:sp>
      <p:sp>
        <p:nvSpPr>
          <p:cNvPr id="3" name="Date Placeholder 2"/>
          <p:cNvSpPr>
            <a:spLocks noGrp="1"/>
          </p:cNvSpPr>
          <p:nvPr>
            <p:ph type="dt" sz="half" idx="10"/>
          </p:nvPr>
        </p:nvSpPr>
        <p:spPr/>
        <p:txBody>
          <a:bodyPr/>
          <a:lstStyle/>
          <a:p>
            <a:fld id="{780E02AD-718F-E44B-B074-2E6B80E4D3B6}" type="datetime1">
              <a:rPr lang="en-IN" smtClean="0">
                <a:solidFill>
                  <a:prstClr val="black">
                    <a:tint val="75000"/>
                  </a:prstClr>
                </a:solidFill>
              </a:rPr>
              <a:t>26/11/18</a:t>
            </a:fld>
            <a:endParaRPr lang="en-IN">
              <a:solidFill>
                <a:prstClr val="black">
                  <a:tint val="75000"/>
                </a:prstClr>
              </a:solidFill>
            </a:endParaRPr>
          </a:p>
        </p:txBody>
      </p:sp>
      <p:sp>
        <p:nvSpPr>
          <p:cNvPr id="7" name="Footer Placeholder 6"/>
          <p:cNvSpPr>
            <a:spLocks noGrp="1"/>
          </p:cNvSpPr>
          <p:nvPr>
            <p:ph type="ftr" sz="quarter" idx="11"/>
          </p:nvPr>
        </p:nvSpPr>
        <p:spPr/>
        <p:txBody>
          <a:bodyPr/>
          <a:lstStyle/>
          <a:p>
            <a:r>
              <a:rPr lang="en-IN" smtClean="0">
                <a:solidFill>
                  <a:prstClr val="black">
                    <a:tint val="75000"/>
                  </a:prstClr>
                </a:solidFill>
              </a:rPr>
              <a:t>DBT-GOI-INDIA</a:t>
            </a:r>
            <a:endParaRPr lang="en-IN">
              <a:solidFill>
                <a:prstClr val="black">
                  <a:tint val="75000"/>
                </a:prstClr>
              </a:solidFill>
            </a:endParaRPr>
          </a:p>
        </p:txBody>
      </p:sp>
      <p:sp>
        <p:nvSpPr>
          <p:cNvPr id="8" name="Slide Number Placeholder 7"/>
          <p:cNvSpPr>
            <a:spLocks noGrp="1"/>
          </p:cNvSpPr>
          <p:nvPr>
            <p:ph type="sldNum" sz="quarter" idx="12"/>
          </p:nvPr>
        </p:nvSpPr>
        <p:spPr/>
        <p:txBody>
          <a:bodyPr/>
          <a:lstStyle/>
          <a:p>
            <a:fld id="{075004D5-32B0-4D22-9410-8D733CAE8EE1}" type="slidenum">
              <a:rPr lang="en-IN" smtClean="0">
                <a:solidFill>
                  <a:prstClr val="black">
                    <a:tint val="75000"/>
                  </a:prstClr>
                </a:solidFill>
              </a:rPr>
              <a:pPr/>
              <a:t>7</a:t>
            </a:fld>
            <a:endParaRPr lang="en-IN">
              <a:solidFill>
                <a:prstClr val="black">
                  <a:tint val="75000"/>
                </a:prstClr>
              </a:solidFill>
            </a:endParaRPr>
          </a:p>
        </p:txBody>
      </p:sp>
    </p:spTree>
    <p:extLst>
      <p:ext uri="{BB962C8B-B14F-4D97-AF65-F5344CB8AC3E}">
        <p14:creationId xmlns:p14="http://schemas.microsoft.com/office/powerpoint/2010/main" val="67356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049345792"/>
              </p:ext>
            </p:extLst>
          </p:nvPr>
        </p:nvGraphicFramePr>
        <p:xfrm>
          <a:off x="298398" y="1271238"/>
          <a:ext cx="11655709" cy="5417863"/>
        </p:xfrm>
        <a:graphic>
          <a:graphicData uri="http://schemas.openxmlformats.org/drawingml/2006/table">
            <a:tbl>
              <a:tblPr firstRow="1" bandRow="1">
                <a:tableStyleId>{5C22544A-7EE6-4342-B048-85BDC9FD1C3A}</a:tableStyleId>
              </a:tblPr>
              <a:tblGrid>
                <a:gridCol w="3346853"/>
                <a:gridCol w="2243236"/>
                <a:gridCol w="3501364"/>
                <a:gridCol w="2564256"/>
              </a:tblGrid>
              <a:tr h="358781">
                <a:tc>
                  <a:txBody>
                    <a:bodyPr/>
                    <a:lstStyle/>
                    <a:p>
                      <a:pPr algn="just"/>
                      <a:endParaRPr lang="en-US" sz="2000" b="1" dirty="0">
                        <a:latin typeface="+mn-lt"/>
                        <a:ea typeface="Arial" charset="0"/>
                        <a:cs typeface="Arial" charset="0"/>
                      </a:endParaRPr>
                    </a:p>
                  </a:txBody>
                  <a:tcPr>
                    <a:noFill/>
                  </a:tcPr>
                </a:tc>
                <a:tc grid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b="1" dirty="0" smtClean="0">
                          <a:latin typeface="+mn-lt"/>
                          <a:ea typeface="Arial" charset="0"/>
                          <a:cs typeface="Arial" charset="0"/>
                        </a:rPr>
                        <a:t>Category </a:t>
                      </a:r>
                    </a:p>
                  </a:txBody>
                  <a:tcPr>
                    <a:solidFill>
                      <a:schemeClr val="tx1"/>
                    </a:solidFill>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800" b="1" dirty="0" smtClean="0">
                        <a:latin typeface="Arial" charset="0"/>
                        <a:ea typeface="Arial" charset="0"/>
                        <a:cs typeface="Arial" charset="0"/>
                      </a:endParaRPr>
                    </a:p>
                  </a:txBody>
                  <a:tcP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800" b="1" dirty="0" smtClean="0">
                        <a:latin typeface="Arial" charset="0"/>
                        <a:ea typeface="Arial" charset="0"/>
                        <a:cs typeface="Arial" charset="0"/>
                      </a:endParaRPr>
                    </a:p>
                  </a:txBody>
                  <a:tcPr/>
                </a:tc>
              </a:tr>
              <a:tr h="335204">
                <a:tc>
                  <a:txBody>
                    <a:bodyPr/>
                    <a:lstStyle/>
                    <a:p>
                      <a:pPr algn="just"/>
                      <a:endParaRPr lang="en-US" sz="2000" b="1" dirty="0">
                        <a:latin typeface="+mn-lt"/>
                        <a:ea typeface="Arial" charset="0"/>
                        <a:cs typeface="Arial" charset="0"/>
                      </a:endParaRPr>
                    </a:p>
                  </a:txBody>
                  <a:tcPr>
                    <a:noFill/>
                  </a:tcPr>
                </a:tc>
                <a:tc>
                  <a:txBody>
                    <a:bodyPr/>
                    <a:lstStyle/>
                    <a:p>
                      <a:pPr algn="ctr"/>
                      <a:r>
                        <a:rPr lang="en-US" sz="2000" b="1" dirty="0" smtClean="0">
                          <a:latin typeface="+mn-lt"/>
                          <a:ea typeface="Arial" charset="0"/>
                          <a:cs typeface="Arial" charset="0"/>
                        </a:rPr>
                        <a:t>Category I</a:t>
                      </a:r>
                      <a:endParaRPr lang="en-US" sz="2000" b="1" dirty="0">
                        <a:latin typeface="+mn-lt"/>
                        <a:ea typeface="Arial" charset="0"/>
                        <a:cs typeface="Arial" charset="0"/>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b="1" dirty="0" smtClean="0">
                          <a:latin typeface="+mn-lt"/>
                          <a:ea typeface="Arial" charset="0"/>
                          <a:cs typeface="Arial" charset="0"/>
                        </a:rPr>
                        <a:t>Category II</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b="1" dirty="0" smtClean="0">
                          <a:latin typeface="+mn-lt"/>
                          <a:ea typeface="Arial" charset="0"/>
                          <a:cs typeface="Arial" charset="0"/>
                        </a:rPr>
                        <a:t>Category III</a:t>
                      </a:r>
                    </a:p>
                  </a:txBody>
                  <a:tcPr/>
                </a:tc>
              </a:tr>
              <a:tr h="899615">
                <a:tc>
                  <a:txBody>
                    <a:bodyPr/>
                    <a:lstStyle/>
                    <a:p>
                      <a:pPr marL="457200" marR="0" lvl="0" indent="0" algn="just" defTabSz="914400" rtl="0" eaLnBrk="1" fontAlgn="auto" latinLnBrk="0" hangingPunct="1">
                        <a:lnSpc>
                          <a:spcPct val="115000"/>
                        </a:lnSpc>
                        <a:spcBef>
                          <a:spcPts val="600"/>
                        </a:spcBef>
                        <a:spcAft>
                          <a:spcPts val="0"/>
                        </a:spcAft>
                        <a:buClrTx/>
                        <a:buSzTx/>
                        <a:buFontTx/>
                        <a:buNone/>
                        <a:tabLst/>
                        <a:defRPr/>
                      </a:pPr>
                      <a:r>
                        <a:rPr kumimoji="0" lang="en-IN" sz="1800" b="1" i="0" u="none" strike="noStrike" kern="1200" cap="none" spc="0" normalizeH="0" baseline="0" noProof="0" dirty="0" smtClean="0">
                          <a:ln>
                            <a:noFill/>
                          </a:ln>
                          <a:solidFill>
                            <a:schemeClr val="tx1"/>
                          </a:solidFill>
                          <a:effectLst/>
                          <a:uLnTx/>
                          <a:uFillTx/>
                          <a:latin typeface="+mn-lt"/>
                          <a:ea typeface="Arial" charset="0"/>
                          <a:cs typeface="Arial" charset="0"/>
                        </a:rPr>
                        <a:t>Method</a:t>
                      </a:r>
                      <a:endParaRPr kumimoji="0" lang="en-GB" sz="1800" b="1" i="0" u="none" strike="noStrike" kern="1200" cap="none" spc="0" normalizeH="0" baseline="0" noProof="0" dirty="0" smtClean="0">
                        <a:ln>
                          <a:noFill/>
                        </a:ln>
                        <a:solidFill>
                          <a:schemeClr val="tx1"/>
                        </a:solidFill>
                        <a:effectLst/>
                        <a:uLnTx/>
                        <a:uFillTx/>
                        <a:latin typeface="+mn-lt"/>
                        <a:ea typeface="Arial" charset="0"/>
                        <a:cs typeface="Arial" charset="0"/>
                      </a:endParaRPr>
                    </a:p>
                    <a:p>
                      <a:pPr algn="just"/>
                      <a:endParaRPr lang="en-US" sz="1800" b="1" dirty="0">
                        <a:solidFill>
                          <a:schemeClr val="bg1"/>
                        </a:solidFill>
                        <a:latin typeface="+mn-lt"/>
                        <a:ea typeface="Arial" charset="0"/>
                        <a:cs typeface="Arial" charset="0"/>
                      </a:endParaRPr>
                    </a:p>
                  </a:txBody>
                  <a:tcPr>
                    <a:solidFill>
                      <a:srgbClr val="92D050"/>
                    </a:solidFill>
                  </a:tcPr>
                </a:tc>
                <a:tc>
                  <a:txBody>
                    <a:bodyPr/>
                    <a:lstStyle/>
                    <a:p>
                      <a:pPr algn="ctr"/>
                      <a:r>
                        <a:rPr lang="en-US" sz="1800" b="1" kern="1200" dirty="0" smtClean="0">
                          <a:solidFill>
                            <a:schemeClr val="dk1"/>
                          </a:solidFill>
                          <a:effectLst/>
                          <a:latin typeface="+mn-lt"/>
                          <a:ea typeface="Arial" charset="0"/>
                          <a:cs typeface="Arial" charset="0"/>
                        </a:rPr>
                        <a:t>Transient expression of PN</a:t>
                      </a:r>
                      <a:r>
                        <a:rPr lang="en-GB" sz="1800" b="1" dirty="0" smtClean="0">
                          <a:effectLst/>
                          <a:latin typeface="+mn-lt"/>
                          <a:ea typeface="Arial" charset="0"/>
                          <a:cs typeface="Arial" charset="0"/>
                        </a:rPr>
                        <a:t> </a:t>
                      </a:r>
                      <a:endParaRPr lang="en-US" sz="1800" b="1" dirty="0">
                        <a:latin typeface="+mn-lt"/>
                        <a:ea typeface="Arial" charset="0"/>
                        <a:cs typeface="Arial" charset="0"/>
                      </a:endParaRPr>
                    </a:p>
                  </a:txBody>
                  <a:tcPr>
                    <a:solidFill>
                      <a:srgbClr val="92D050"/>
                    </a:solidFill>
                  </a:tcPr>
                </a:tc>
                <a:tc>
                  <a:txBody>
                    <a:bodyPr/>
                    <a:lstStyle/>
                    <a:p>
                      <a:pPr algn="ctr"/>
                      <a:r>
                        <a:rPr lang="en-IN" sz="1800" b="1" kern="1200" dirty="0" smtClean="0">
                          <a:solidFill>
                            <a:schemeClr val="dk1"/>
                          </a:solidFill>
                          <a:effectLst/>
                          <a:latin typeface="+mn-lt"/>
                          <a:ea typeface="Arial" charset="0"/>
                          <a:cs typeface="Arial" charset="0"/>
                        </a:rPr>
                        <a:t>Stable introduction of rDNA with subsequent removal from the genome to generate rDNA-free null </a:t>
                      </a:r>
                      <a:r>
                        <a:rPr lang="en-IN" sz="1800" b="1" kern="1200" dirty="0" err="1" smtClean="0">
                          <a:solidFill>
                            <a:schemeClr val="dk1"/>
                          </a:solidFill>
                          <a:effectLst/>
                          <a:latin typeface="+mn-lt"/>
                          <a:ea typeface="Arial" charset="0"/>
                          <a:cs typeface="Arial" charset="0"/>
                        </a:rPr>
                        <a:t>segregants</a:t>
                      </a:r>
                      <a:r>
                        <a:rPr lang="en-GB" sz="1800" b="1" dirty="0" smtClean="0">
                          <a:effectLst/>
                          <a:latin typeface="+mn-lt"/>
                          <a:ea typeface="Arial" charset="0"/>
                          <a:cs typeface="Arial" charset="0"/>
                        </a:rPr>
                        <a:t> </a:t>
                      </a:r>
                      <a:endParaRPr lang="en-US" sz="1800" b="1" dirty="0">
                        <a:latin typeface="+mn-lt"/>
                        <a:ea typeface="Arial" charset="0"/>
                        <a:cs typeface="Arial" charset="0"/>
                      </a:endParaRPr>
                    </a:p>
                  </a:txBody>
                  <a:tcPr>
                    <a:solidFill>
                      <a:srgbClr val="00B0F0"/>
                    </a:solidFill>
                  </a:tcPr>
                </a:tc>
                <a:tc>
                  <a:txBody>
                    <a:bodyPr/>
                    <a:lstStyle/>
                    <a:p>
                      <a:pPr algn="ctr"/>
                      <a:r>
                        <a:rPr lang="en-IN" sz="1800" b="1" kern="1200" dirty="0" smtClean="0">
                          <a:solidFill>
                            <a:schemeClr val="dk1"/>
                          </a:solidFill>
                          <a:effectLst/>
                          <a:latin typeface="+mn-lt"/>
                          <a:ea typeface="Arial" charset="0"/>
                          <a:cs typeface="Arial" charset="0"/>
                        </a:rPr>
                        <a:t>Stable plant genome integration of rDNA</a:t>
                      </a:r>
                      <a:r>
                        <a:rPr lang="en-GB" sz="1800" b="1" dirty="0" smtClean="0">
                          <a:effectLst/>
                          <a:latin typeface="+mn-lt"/>
                          <a:ea typeface="Arial" charset="0"/>
                          <a:cs typeface="Arial" charset="0"/>
                        </a:rPr>
                        <a:t> </a:t>
                      </a:r>
                      <a:endParaRPr lang="en-US" sz="1800" b="1" dirty="0">
                        <a:latin typeface="+mn-lt"/>
                        <a:ea typeface="Arial" charset="0"/>
                        <a:cs typeface="Arial" charset="0"/>
                      </a:endParaRPr>
                    </a:p>
                  </a:txBody>
                  <a:tcPr>
                    <a:solidFill>
                      <a:srgbClr val="C00000"/>
                    </a:solidFill>
                  </a:tcPr>
                </a:tc>
              </a:tr>
              <a:tr h="762000">
                <a:tc>
                  <a:txBody>
                    <a:bodyPr/>
                    <a:lstStyle/>
                    <a:p>
                      <a:pPr marL="111760" indent="-90170" algn="just">
                        <a:lnSpc>
                          <a:spcPct val="115000"/>
                        </a:lnSpc>
                        <a:spcBef>
                          <a:spcPts val="600"/>
                        </a:spcBef>
                        <a:spcAft>
                          <a:spcPts val="0"/>
                        </a:spcAft>
                      </a:pPr>
                      <a:r>
                        <a:rPr lang="en-GB" sz="1800" b="1" dirty="0" smtClean="0">
                          <a:solidFill>
                            <a:schemeClr val="tx1"/>
                          </a:solidFill>
                          <a:effectLst/>
                          <a:latin typeface="+mn-lt"/>
                          <a:ea typeface="Arial" charset="0"/>
                          <a:cs typeface="Arial" charset="0"/>
                        </a:rPr>
                        <a:t>SDN I</a:t>
                      </a:r>
                    </a:p>
                    <a:p>
                      <a:pPr marL="111760" indent="-90170" algn="just">
                        <a:lnSpc>
                          <a:spcPct val="115000"/>
                        </a:lnSpc>
                        <a:spcBef>
                          <a:spcPts val="600"/>
                        </a:spcBef>
                        <a:spcAft>
                          <a:spcPts val="0"/>
                        </a:spcAft>
                      </a:pPr>
                      <a:r>
                        <a:rPr lang="en-GB" sz="1800" b="1" dirty="0" smtClean="0">
                          <a:solidFill>
                            <a:schemeClr val="tx1"/>
                          </a:solidFill>
                          <a:effectLst/>
                          <a:latin typeface="+mn-lt"/>
                          <a:ea typeface="Arial" charset="0"/>
                          <a:cs typeface="Arial" charset="0"/>
                        </a:rPr>
                        <a:t>Targeted DSB repairs</a:t>
                      </a:r>
                      <a:r>
                        <a:rPr lang="en-GB" sz="1800" b="1" baseline="0" dirty="0" smtClean="0">
                          <a:solidFill>
                            <a:schemeClr val="tx1"/>
                          </a:solidFill>
                          <a:effectLst/>
                          <a:latin typeface="+mn-lt"/>
                          <a:ea typeface="Arial" charset="0"/>
                          <a:cs typeface="Arial" charset="0"/>
                        </a:rPr>
                        <a:t> involving NHEJ</a:t>
                      </a:r>
                      <a:endParaRPr lang="en-GB" sz="1800" b="1" dirty="0">
                        <a:solidFill>
                          <a:schemeClr val="tx1"/>
                        </a:solidFill>
                        <a:effectLst/>
                        <a:latin typeface="+mn-lt"/>
                        <a:ea typeface="Arial" charset="0"/>
                        <a:cs typeface="Arial" charset="0"/>
                      </a:endParaRPr>
                    </a:p>
                  </a:txBody>
                  <a:tcPr marL="68580" marR="68580" marT="9525" marB="0" anchor="ctr">
                    <a:solidFill>
                      <a:srgbClr val="FFC000"/>
                    </a:solidFill>
                  </a:tcPr>
                </a:tc>
                <a:tc>
                  <a:txBody>
                    <a:bodyPr/>
                    <a:lstStyle/>
                    <a:p>
                      <a:pPr marL="111760" indent="-90170" algn="ctr">
                        <a:lnSpc>
                          <a:spcPct val="115000"/>
                        </a:lnSpc>
                        <a:spcBef>
                          <a:spcPts val="600"/>
                        </a:spcBef>
                        <a:spcAft>
                          <a:spcPts val="0"/>
                        </a:spcAft>
                      </a:pPr>
                      <a:r>
                        <a:rPr lang="en-AU" sz="1800" b="1" dirty="0">
                          <a:effectLst/>
                          <a:latin typeface="+mn-lt"/>
                          <a:ea typeface="Arial" charset="0"/>
                          <a:cs typeface="Arial" charset="0"/>
                        </a:rPr>
                        <a:t>Low/ Negligible</a:t>
                      </a:r>
                      <a:endParaRPr lang="en-GB" sz="1800" b="1" dirty="0">
                        <a:effectLst/>
                        <a:latin typeface="+mn-lt"/>
                        <a:ea typeface="Arial" charset="0"/>
                        <a:cs typeface="Arial" charset="0"/>
                      </a:endParaRPr>
                    </a:p>
                  </a:txBody>
                  <a:tcPr marL="68580" marR="68580" marT="9525" marB="0" anchor="ctr">
                    <a:solidFill>
                      <a:srgbClr val="FFC000"/>
                    </a:solidFill>
                  </a:tcPr>
                </a:tc>
                <a:tc>
                  <a:txBody>
                    <a:bodyPr/>
                    <a:lstStyle/>
                    <a:p>
                      <a:pPr marL="21590" indent="-21590" algn="ctr">
                        <a:lnSpc>
                          <a:spcPct val="115000"/>
                        </a:lnSpc>
                        <a:spcBef>
                          <a:spcPts val="600"/>
                        </a:spcBef>
                        <a:spcAft>
                          <a:spcPts val="0"/>
                        </a:spcAft>
                      </a:pPr>
                      <a:r>
                        <a:rPr lang="en-AU" sz="1800" b="1" dirty="0">
                          <a:solidFill>
                            <a:schemeClr val="bg1"/>
                          </a:solidFill>
                          <a:effectLst/>
                          <a:latin typeface="+mn-lt"/>
                          <a:ea typeface="Arial" charset="0"/>
                          <a:cs typeface="Arial" charset="0"/>
                        </a:rPr>
                        <a:t>Low to Moderate</a:t>
                      </a:r>
                      <a:endParaRPr lang="en-GB" sz="1800" b="1" dirty="0">
                        <a:solidFill>
                          <a:schemeClr val="bg1"/>
                        </a:solidFill>
                        <a:effectLst/>
                        <a:latin typeface="+mn-lt"/>
                        <a:ea typeface="Arial" charset="0"/>
                        <a:cs typeface="Arial" charset="0"/>
                      </a:endParaRPr>
                    </a:p>
                  </a:txBody>
                  <a:tcPr marL="68580" marR="68580" marT="9525" marB="0" anchor="ctr">
                    <a:solidFill>
                      <a:schemeClr val="accent6">
                        <a:lumMod val="75000"/>
                      </a:schemeClr>
                    </a:solidFill>
                  </a:tcPr>
                </a:tc>
                <a:tc>
                  <a:txBody>
                    <a:bodyPr/>
                    <a:lstStyle/>
                    <a:p>
                      <a:pPr marL="269875" algn="ctr">
                        <a:lnSpc>
                          <a:spcPct val="115000"/>
                        </a:lnSpc>
                        <a:spcBef>
                          <a:spcPts val="600"/>
                        </a:spcBef>
                        <a:spcAft>
                          <a:spcPts val="0"/>
                        </a:spcAft>
                      </a:pPr>
                      <a:r>
                        <a:rPr lang="en-AU" sz="1800" b="1" dirty="0">
                          <a:effectLst/>
                          <a:latin typeface="+mn-lt"/>
                          <a:ea typeface="Arial" charset="0"/>
                          <a:cs typeface="Arial" charset="0"/>
                        </a:rPr>
                        <a:t>NA</a:t>
                      </a:r>
                      <a:endParaRPr lang="en-GB" sz="1800" b="1" dirty="0">
                        <a:effectLst/>
                        <a:latin typeface="+mn-lt"/>
                        <a:ea typeface="Arial" charset="0"/>
                        <a:cs typeface="Arial" charset="0"/>
                      </a:endParaRPr>
                    </a:p>
                  </a:txBody>
                  <a:tcPr marL="68580" marR="68580" marT="9525" marB="0" anchor="ctr">
                    <a:solidFill>
                      <a:schemeClr val="bg2">
                        <a:lumMod val="90000"/>
                      </a:schemeClr>
                    </a:solidFill>
                  </a:tcPr>
                </a:tc>
              </a:tr>
              <a:tr h="1417081">
                <a:tc>
                  <a:txBody>
                    <a:bodyPr/>
                    <a:lstStyle/>
                    <a:p>
                      <a:pPr marL="111760" indent="-90170" algn="just">
                        <a:lnSpc>
                          <a:spcPct val="115000"/>
                        </a:lnSpc>
                        <a:spcBef>
                          <a:spcPts val="600"/>
                        </a:spcBef>
                        <a:spcAft>
                          <a:spcPts val="0"/>
                        </a:spcAft>
                      </a:pPr>
                      <a:r>
                        <a:rPr lang="en-GB" sz="1800" b="1" dirty="0" smtClean="0">
                          <a:solidFill>
                            <a:schemeClr val="tx1"/>
                          </a:solidFill>
                          <a:effectLst/>
                          <a:latin typeface="+mn-lt"/>
                          <a:ea typeface="Arial" charset="0"/>
                          <a:cs typeface="Arial" charset="0"/>
                        </a:rPr>
                        <a:t>SDN</a:t>
                      </a:r>
                      <a:r>
                        <a:rPr lang="en-GB" sz="1800" b="1" baseline="0" dirty="0" smtClean="0">
                          <a:solidFill>
                            <a:schemeClr val="tx1"/>
                          </a:solidFill>
                          <a:effectLst/>
                          <a:latin typeface="+mn-lt"/>
                          <a:ea typeface="Arial" charset="0"/>
                          <a:cs typeface="Arial" charset="0"/>
                        </a:rPr>
                        <a:t>  2</a:t>
                      </a:r>
                      <a:r>
                        <a:rPr lang="en-GB" sz="1800" b="1" dirty="0" smtClean="0">
                          <a:solidFill>
                            <a:schemeClr val="tx1"/>
                          </a:solidFill>
                          <a:effectLst/>
                          <a:latin typeface="+mn-lt"/>
                          <a:ea typeface="Arial" charset="0"/>
                          <a:cs typeface="Arial" charset="0"/>
                        </a:rPr>
                        <a:t> &amp;</a:t>
                      </a:r>
                      <a:r>
                        <a:rPr lang="en-GB" sz="1800" b="1" baseline="0" dirty="0" smtClean="0">
                          <a:solidFill>
                            <a:schemeClr val="tx1"/>
                          </a:solidFill>
                          <a:effectLst/>
                          <a:latin typeface="+mn-lt"/>
                          <a:ea typeface="Arial" charset="0"/>
                          <a:cs typeface="Arial" charset="0"/>
                        </a:rPr>
                        <a:t> ODM</a:t>
                      </a:r>
                    </a:p>
                    <a:p>
                      <a:pPr marL="111760" indent="-90170" algn="just">
                        <a:lnSpc>
                          <a:spcPct val="115000"/>
                        </a:lnSpc>
                        <a:spcBef>
                          <a:spcPts val="600"/>
                        </a:spcBef>
                        <a:spcAft>
                          <a:spcPts val="0"/>
                        </a:spcAft>
                      </a:pPr>
                      <a:r>
                        <a:rPr lang="en-GB" sz="1800" b="1" dirty="0" smtClean="0">
                          <a:solidFill>
                            <a:schemeClr val="tx1"/>
                          </a:solidFill>
                          <a:effectLst/>
                          <a:latin typeface="+mn-lt"/>
                          <a:ea typeface="Arial" charset="0"/>
                          <a:cs typeface="Arial" charset="0"/>
                        </a:rPr>
                        <a:t>Targeted DSB repairs</a:t>
                      </a:r>
                      <a:r>
                        <a:rPr lang="en-GB" sz="1800" b="1" baseline="0" dirty="0" smtClean="0">
                          <a:solidFill>
                            <a:schemeClr val="tx1"/>
                          </a:solidFill>
                          <a:effectLst/>
                          <a:latin typeface="+mn-lt"/>
                          <a:ea typeface="Arial" charset="0"/>
                          <a:cs typeface="Arial" charset="0"/>
                        </a:rPr>
                        <a:t> involving  by HR involving one or very few  Nucleotides </a:t>
                      </a:r>
                    </a:p>
                  </a:txBody>
                  <a:tcPr marL="68580" marR="68580" marT="9525" marB="0" anchor="ctr">
                    <a:solidFill>
                      <a:srgbClr val="92D050"/>
                    </a:solidFill>
                  </a:tcPr>
                </a:tc>
                <a:tc>
                  <a:txBody>
                    <a:bodyPr/>
                    <a:lstStyle/>
                    <a:p>
                      <a:pPr marL="111760" indent="-90170" algn="ctr">
                        <a:lnSpc>
                          <a:spcPct val="115000"/>
                        </a:lnSpc>
                        <a:spcBef>
                          <a:spcPts val="600"/>
                        </a:spcBef>
                        <a:spcAft>
                          <a:spcPts val="0"/>
                        </a:spcAft>
                      </a:pPr>
                      <a:r>
                        <a:rPr lang="en-AU" sz="1800" b="1" dirty="0">
                          <a:effectLst/>
                          <a:latin typeface="+mn-lt"/>
                          <a:ea typeface="Arial" charset="0"/>
                          <a:cs typeface="Arial" charset="0"/>
                        </a:rPr>
                        <a:t>Low</a:t>
                      </a:r>
                      <a:endParaRPr lang="en-GB" sz="1800" b="1" dirty="0">
                        <a:effectLst/>
                        <a:latin typeface="+mn-lt"/>
                        <a:ea typeface="Arial" charset="0"/>
                        <a:cs typeface="Arial" charset="0"/>
                      </a:endParaRPr>
                    </a:p>
                  </a:txBody>
                  <a:tcPr marL="68580" marR="68580" marT="9525" marB="0" anchor="ctr">
                    <a:solidFill>
                      <a:srgbClr val="92D050"/>
                    </a:solidFill>
                  </a:tcPr>
                </a:tc>
                <a:tc>
                  <a:txBody>
                    <a:bodyPr/>
                    <a:lstStyle/>
                    <a:p>
                      <a:pPr marL="21590" indent="-21590" algn="ctr">
                        <a:lnSpc>
                          <a:spcPct val="115000"/>
                        </a:lnSpc>
                        <a:spcBef>
                          <a:spcPts val="600"/>
                        </a:spcBef>
                        <a:spcAft>
                          <a:spcPts val="0"/>
                        </a:spcAft>
                      </a:pPr>
                      <a:r>
                        <a:rPr lang="en-AU" sz="1800" b="1" dirty="0">
                          <a:solidFill>
                            <a:schemeClr val="bg1"/>
                          </a:solidFill>
                          <a:effectLst/>
                          <a:latin typeface="+mn-lt"/>
                          <a:ea typeface="Arial" charset="0"/>
                          <a:cs typeface="Arial" charset="0"/>
                        </a:rPr>
                        <a:t>Low to Moderate</a:t>
                      </a:r>
                      <a:endParaRPr lang="en-GB" sz="1800" b="1" dirty="0">
                        <a:solidFill>
                          <a:schemeClr val="bg1"/>
                        </a:solidFill>
                        <a:effectLst/>
                        <a:latin typeface="+mn-lt"/>
                        <a:ea typeface="Arial" charset="0"/>
                        <a:cs typeface="Arial" charset="0"/>
                      </a:endParaRPr>
                    </a:p>
                  </a:txBody>
                  <a:tcPr marL="68580" marR="68580" marT="9525" marB="0" anchor="ctr">
                    <a:solidFill>
                      <a:schemeClr val="accent6">
                        <a:lumMod val="75000"/>
                      </a:schemeClr>
                    </a:solidFill>
                  </a:tcPr>
                </a:tc>
                <a:tc>
                  <a:txBody>
                    <a:bodyPr/>
                    <a:lstStyle/>
                    <a:p>
                      <a:pPr marL="269875" algn="ctr">
                        <a:lnSpc>
                          <a:spcPct val="115000"/>
                        </a:lnSpc>
                        <a:spcBef>
                          <a:spcPts val="600"/>
                        </a:spcBef>
                        <a:spcAft>
                          <a:spcPts val="0"/>
                        </a:spcAft>
                      </a:pPr>
                      <a:r>
                        <a:rPr lang="en-AU" sz="1800" b="1" dirty="0">
                          <a:effectLst/>
                          <a:latin typeface="+mn-lt"/>
                          <a:ea typeface="Arial" charset="0"/>
                          <a:cs typeface="Arial" charset="0"/>
                        </a:rPr>
                        <a:t>Moderate</a:t>
                      </a:r>
                      <a:endParaRPr lang="en-GB" sz="1800" b="1" dirty="0">
                        <a:effectLst/>
                        <a:latin typeface="+mn-lt"/>
                        <a:ea typeface="Arial" charset="0"/>
                        <a:cs typeface="Arial" charset="0"/>
                      </a:endParaRPr>
                    </a:p>
                  </a:txBody>
                  <a:tcPr marL="68580" marR="68580" marT="9525" marB="0" anchor="ctr">
                    <a:solidFill>
                      <a:srgbClr val="00B0F0"/>
                    </a:solidFill>
                  </a:tcPr>
                </a:tc>
              </a:tr>
              <a:tr h="987453">
                <a:tc>
                  <a:txBody>
                    <a:bodyPr/>
                    <a:lstStyle/>
                    <a:p>
                      <a:pPr marL="111760" indent="-90170" algn="just">
                        <a:lnSpc>
                          <a:spcPct val="115000"/>
                        </a:lnSpc>
                        <a:spcBef>
                          <a:spcPts val="600"/>
                        </a:spcBef>
                        <a:spcAft>
                          <a:spcPts val="0"/>
                        </a:spcAft>
                      </a:pPr>
                      <a:r>
                        <a:rPr lang="en-GB" sz="1600" b="1" dirty="0" smtClean="0">
                          <a:solidFill>
                            <a:schemeClr val="tx1"/>
                          </a:solidFill>
                          <a:effectLst/>
                          <a:latin typeface="+mn-lt"/>
                          <a:ea typeface="Arial" charset="0"/>
                          <a:cs typeface="Arial" charset="0"/>
                        </a:rPr>
                        <a:t>SDN3 </a:t>
                      </a:r>
                    </a:p>
                    <a:p>
                      <a:pPr marL="111760" indent="-90170" algn="just">
                        <a:lnSpc>
                          <a:spcPct val="115000"/>
                        </a:lnSpc>
                        <a:spcBef>
                          <a:spcPts val="600"/>
                        </a:spcBef>
                        <a:spcAft>
                          <a:spcPts val="0"/>
                        </a:spcAft>
                      </a:pPr>
                      <a:r>
                        <a:rPr lang="en-GB" sz="1600" b="1" dirty="0" smtClean="0">
                          <a:solidFill>
                            <a:schemeClr val="tx1"/>
                          </a:solidFill>
                          <a:effectLst/>
                          <a:latin typeface="+mn-lt"/>
                          <a:ea typeface="Arial" charset="0"/>
                          <a:cs typeface="Arial" charset="0"/>
                        </a:rPr>
                        <a:t>Targeted DSB repairs</a:t>
                      </a:r>
                      <a:r>
                        <a:rPr lang="en-GB" sz="1600" b="1" baseline="0" dirty="0" smtClean="0">
                          <a:solidFill>
                            <a:schemeClr val="tx1"/>
                          </a:solidFill>
                          <a:effectLst/>
                          <a:latin typeface="+mn-lt"/>
                          <a:ea typeface="Arial" charset="0"/>
                          <a:cs typeface="Arial" charset="0"/>
                        </a:rPr>
                        <a:t> </a:t>
                      </a:r>
                      <a:r>
                        <a:rPr lang="en-GB" sz="1600" b="1" dirty="0" smtClean="0">
                          <a:solidFill>
                            <a:schemeClr val="tx1"/>
                          </a:solidFill>
                          <a:effectLst/>
                          <a:latin typeface="+mn-lt"/>
                          <a:ea typeface="Arial" charset="0"/>
                          <a:cs typeface="Arial" charset="0"/>
                        </a:rPr>
                        <a:t>With insertion of large DNA</a:t>
                      </a:r>
                      <a:endParaRPr lang="en-GB" sz="1600" b="1" dirty="0">
                        <a:solidFill>
                          <a:schemeClr val="tx1"/>
                        </a:solidFill>
                        <a:effectLst/>
                        <a:latin typeface="+mn-lt"/>
                        <a:ea typeface="Arial" charset="0"/>
                        <a:cs typeface="Arial" charset="0"/>
                      </a:endParaRPr>
                    </a:p>
                  </a:txBody>
                  <a:tcPr marL="68580" marR="68580" marT="9525" marB="0" anchor="ctr">
                    <a:solidFill>
                      <a:schemeClr val="bg2">
                        <a:lumMod val="90000"/>
                      </a:schemeClr>
                    </a:solidFill>
                  </a:tcPr>
                </a:tc>
                <a:tc>
                  <a:txBody>
                    <a:bodyPr/>
                    <a:lstStyle/>
                    <a:p>
                      <a:pPr marL="111760" indent="-90170" algn="ctr">
                        <a:lnSpc>
                          <a:spcPct val="115000"/>
                        </a:lnSpc>
                        <a:spcBef>
                          <a:spcPts val="600"/>
                        </a:spcBef>
                        <a:spcAft>
                          <a:spcPts val="0"/>
                        </a:spcAft>
                      </a:pPr>
                      <a:r>
                        <a:rPr lang="en-GB" sz="1600" b="1" smtClean="0">
                          <a:effectLst/>
                          <a:latin typeface="+mn-lt"/>
                          <a:ea typeface="Arial" charset="0"/>
                          <a:cs typeface="Arial" charset="0"/>
                        </a:rPr>
                        <a:t>NA	</a:t>
                      </a:r>
                      <a:endParaRPr lang="en-GB" sz="1600" b="1">
                        <a:effectLst/>
                        <a:latin typeface="+mn-lt"/>
                        <a:ea typeface="Arial" charset="0"/>
                        <a:cs typeface="Arial" charset="0"/>
                      </a:endParaRPr>
                    </a:p>
                  </a:txBody>
                  <a:tcPr marL="68580" marR="68580" marT="9525" marB="0" anchor="ctr">
                    <a:solidFill>
                      <a:schemeClr val="bg2">
                        <a:lumMod val="90000"/>
                      </a:schemeClr>
                    </a:solidFill>
                  </a:tcPr>
                </a:tc>
                <a:tc>
                  <a:txBody>
                    <a:bodyPr/>
                    <a:lstStyle/>
                    <a:p>
                      <a:pPr marL="21590" indent="-21590" algn="ctr">
                        <a:lnSpc>
                          <a:spcPct val="115000"/>
                        </a:lnSpc>
                        <a:spcBef>
                          <a:spcPts val="600"/>
                        </a:spcBef>
                        <a:spcAft>
                          <a:spcPts val="0"/>
                        </a:spcAft>
                      </a:pPr>
                      <a:r>
                        <a:rPr lang="en-GB" sz="1600" b="1" dirty="0" smtClean="0">
                          <a:effectLst/>
                          <a:latin typeface="+mn-lt"/>
                          <a:ea typeface="Arial" charset="0"/>
                          <a:cs typeface="Arial" charset="0"/>
                        </a:rPr>
                        <a:t>	Moderate</a:t>
                      </a:r>
                      <a:endParaRPr lang="en-GB" sz="1600" b="1" dirty="0">
                        <a:effectLst/>
                        <a:latin typeface="+mn-lt"/>
                        <a:ea typeface="Arial" charset="0"/>
                        <a:cs typeface="Arial" charset="0"/>
                      </a:endParaRPr>
                    </a:p>
                  </a:txBody>
                  <a:tcPr marL="68580" marR="68580" marT="9525" marB="0" anchor="ctr">
                    <a:solidFill>
                      <a:srgbClr val="00B0F0"/>
                    </a:solidFill>
                  </a:tcPr>
                </a:tc>
                <a:tc>
                  <a:txBody>
                    <a:bodyPr/>
                    <a:lstStyle/>
                    <a:p>
                      <a:pPr marL="269875" algn="ctr">
                        <a:lnSpc>
                          <a:spcPct val="115000"/>
                        </a:lnSpc>
                        <a:spcBef>
                          <a:spcPts val="600"/>
                        </a:spcBef>
                        <a:spcAft>
                          <a:spcPts val="0"/>
                        </a:spcAft>
                      </a:pPr>
                      <a:r>
                        <a:rPr lang="en-GB" sz="1600" b="1" dirty="0" smtClean="0">
                          <a:effectLst/>
                          <a:latin typeface="+mn-lt"/>
                          <a:ea typeface="Arial" charset="0"/>
                          <a:cs typeface="Arial" charset="0"/>
                        </a:rPr>
                        <a:t>High</a:t>
                      </a:r>
                      <a:endParaRPr lang="en-GB" sz="1600" b="1" dirty="0">
                        <a:effectLst/>
                        <a:latin typeface="+mn-lt"/>
                        <a:ea typeface="Arial" charset="0"/>
                        <a:cs typeface="Arial" charset="0"/>
                      </a:endParaRPr>
                    </a:p>
                  </a:txBody>
                  <a:tcPr marL="68580" marR="68580" marT="9525" marB="0" anchor="ctr">
                    <a:solidFill>
                      <a:srgbClr val="C00000"/>
                    </a:solidFill>
                  </a:tcPr>
                </a:tc>
              </a:tr>
            </a:tbl>
          </a:graphicData>
        </a:graphic>
      </p:graphicFrame>
      <p:sp>
        <p:nvSpPr>
          <p:cNvPr id="4" name="Rectangle 3"/>
          <p:cNvSpPr/>
          <p:nvPr/>
        </p:nvSpPr>
        <p:spPr>
          <a:xfrm>
            <a:off x="167268" y="440241"/>
            <a:ext cx="11786839" cy="830997"/>
          </a:xfrm>
          <a:prstGeom prst="rect">
            <a:avLst/>
          </a:prstGeom>
        </p:spPr>
        <p:txBody>
          <a:bodyPr wrap="square">
            <a:spAutoFit/>
          </a:bodyPr>
          <a:lstStyle/>
          <a:p>
            <a:pPr algn="ctr"/>
            <a:r>
              <a:rPr lang="en-IN" sz="2400" b="1" dirty="0" smtClean="0">
                <a:solidFill>
                  <a:srgbClr val="000000"/>
                </a:solidFill>
                <a:latin typeface="Arial" charset="0"/>
                <a:ea typeface="Calibri" charset="0"/>
              </a:rPr>
              <a:t>Intensity of Risk </a:t>
            </a:r>
            <a:r>
              <a:rPr lang="en-IN" sz="2400" b="1" dirty="0">
                <a:solidFill>
                  <a:srgbClr val="000000"/>
                </a:solidFill>
                <a:latin typeface="Arial" charset="0"/>
                <a:ea typeface="Calibri" charset="0"/>
              </a:rPr>
              <a:t>levels</a:t>
            </a:r>
            <a:r>
              <a:rPr lang="en-IN" sz="2400" b="1" dirty="0">
                <a:solidFill>
                  <a:prstClr val="black"/>
                </a:solidFill>
                <a:latin typeface="Arial" charset="0"/>
                <a:ea typeface="Calibri" charset="0"/>
              </a:rPr>
              <a:t> of site-directed nuclease technologies to the Categories of genome editing</a:t>
            </a:r>
            <a:r>
              <a:rPr lang="en-GB" sz="2400" b="1" dirty="0">
                <a:solidFill>
                  <a:prstClr val="black"/>
                </a:solidFill>
              </a:rPr>
              <a:t> </a:t>
            </a:r>
            <a:r>
              <a:rPr lang="en-GB" sz="2400" b="1" dirty="0" smtClean="0">
                <a:solidFill>
                  <a:prstClr val="black"/>
                </a:solidFill>
              </a:rPr>
              <a:t> for risk assessment </a:t>
            </a:r>
            <a:endParaRPr lang="en-US" sz="2400" b="1" dirty="0">
              <a:solidFill>
                <a:prstClr val="black"/>
              </a:solidFill>
            </a:endParaRPr>
          </a:p>
        </p:txBody>
      </p:sp>
      <p:sp>
        <p:nvSpPr>
          <p:cNvPr id="5" name="Rectangle 4"/>
          <p:cNvSpPr/>
          <p:nvPr/>
        </p:nvSpPr>
        <p:spPr>
          <a:xfrm>
            <a:off x="0" y="0"/>
            <a:ext cx="6184385" cy="461665"/>
          </a:xfrm>
          <a:prstGeom prst="rect">
            <a:avLst/>
          </a:prstGeom>
          <a:solidFill>
            <a:srgbClr val="00B0F0"/>
          </a:solidFill>
        </p:spPr>
        <p:txBody>
          <a:bodyPr wrap="none">
            <a:spAutoFit/>
          </a:bodyPr>
          <a:lstStyle/>
          <a:p>
            <a:r>
              <a:rPr lang="en-US" sz="2400" b="1" smtClean="0"/>
              <a:t>Evolving Policy </a:t>
            </a:r>
            <a:r>
              <a:rPr lang="en-US" sz="2400" b="1" dirty="0"/>
              <a:t>Framework for Regulation </a:t>
            </a:r>
            <a:r>
              <a:rPr lang="mr-IN" sz="2400" b="1" dirty="0" smtClean="0"/>
              <a:t>………</a:t>
            </a:r>
            <a:endParaRPr lang="en-US" sz="2400" dirty="0"/>
          </a:p>
        </p:txBody>
      </p:sp>
      <p:sp>
        <p:nvSpPr>
          <p:cNvPr id="6" name="Date Placeholder 5"/>
          <p:cNvSpPr>
            <a:spLocks noGrp="1"/>
          </p:cNvSpPr>
          <p:nvPr>
            <p:ph type="dt" sz="half" idx="10"/>
          </p:nvPr>
        </p:nvSpPr>
        <p:spPr>
          <a:xfrm>
            <a:off x="298399" y="6359405"/>
            <a:ext cx="2743200" cy="365125"/>
          </a:xfrm>
        </p:spPr>
        <p:txBody>
          <a:bodyPr/>
          <a:lstStyle/>
          <a:p>
            <a:fld id="{0BCC7E42-A0A4-FC4B-A29B-928632EB0148}" type="datetime1">
              <a:rPr lang="en-IN" smtClean="0">
                <a:solidFill>
                  <a:prstClr val="black">
                    <a:tint val="75000"/>
                  </a:prstClr>
                </a:solidFill>
              </a:rPr>
              <a:t>26/11/18</a:t>
            </a:fld>
            <a:endParaRPr lang="en-IN" dirty="0">
              <a:solidFill>
                <a:prstClr val="black">
                  <a:tint val="75000"/>
                </a:prstClr>
              </a:solidFill>
            </a:endParaRPr>
          </a:p>
        </p:txBody>
      </p:sp>
      <p:sp>
        <p:nvSpPr>
          <p:cNvPr id="7" name="Footer Placeholder 6"/>
          <p:cNvSpPr>
            <a:spLocks noGrp="1"/>
          </p:cNvSpPr>
          <p:nvPr>
            <p:ph type="ftr" sz="quarter" idx="11"/>
          </p:nvPr>
        </p:nvSpPr>
        <p:spPr>
          <a:xfrm>
            <a:off x="4003287" y="6519679"/>
            <a:ext cx="4114800" cy="365125"/>
          </a:xfrm>
        </p:spPr>
        <p:txBody>
          <a:bodyPr/>
          <a:lstStyle/>
          <a:p>
            <a:r>
              <a:rPr lang="en-IN" dirty="0" smtClean="0">
                <a:solidFill>
                  <a:prstClr val="black">
                    <a:tint val="75000"/>
                  </a:prstClr>
                </a:solidFill>
              </a:rPr>
              <a:t>DBT-GOI-INDIA</a:t>
            </a:r>
            <a:endParaRPr lang="en-IN" dirty="0">
              <a:solidFill>
                <a:prstClr val="black">
                  <a:tint val="75000"/>
                </a:prstClr>
              </a:solidFill>
            </a:endParaRPr>
          </a:p>
        </p:txBody>
      </p:sp>
      <p:sp>
        <p:nvSpPr>
          <p:cNvPr id="8" name="Slide Number Placeholder 7"/>
          <p:cNvSpPr>
            <a:spLocks noGrp="1"/>
          </p:cNvSpPr>
          <p:nvPr>
            <p:ph type="sldNum" sz="quarter" idx="12"/>
          </p:nvPr>
        </p:nvSpPr>
        <p:spPr/>
        <p:txBody>
          <a:bodyPr/>
          <a:lstStyle/>
          <a:p>
            <a:fld id="{075004D5-32B0-4D22-9410-8D733CAE8EE1}" type="slidenum">
              <a:rPr lang="en-IN" smtClean="0">
                <a:solidFill>
                  <a:prstClr val="black">
                    <a:tint val="75000"/>
                  </a:prstClr>
                </a:solidFill>
              </a:rPr>
              <a:pPr/>
              <a:t>8</a:t>
            </a:fld>
            <a:endParaRPr lang="en-IN">
              <a:solidFill>
                <a:prstClr val="black">
                  <a:tint val="75000"/>
                </a:prstClr>
              </a:solidFill>
            </a:endParaRPr>
          </a:p>
        </p:txBody>
      </p:sp>
    </p:spTree>
    <p:extLst>
      <p:ext uri="{BB962C8B-B14F-4D97-AF65-F5344CB8AC3E}">
        <p14:creationId xmlns:p14="http://schemas.microsoft.com/office/powerpoint/2010/main" val="1190449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1386" y="993814"/>
            <a:ext cx="11636437" cy="5632311"/>
          </a:xfrm>
          <a:prstGeom prst="rect">
            <a:avLst/>
          </a:prstGeom>
        </p:spPr>
        <p:txBody>
          <a:bodyPr wrap="square">
            <a:spAutoFit/>
          </a:bodyPr>
          <a:lstStyle/>
          <a:p>
            <a:pPr marL="457200" indent="-457200" algn="just">
              <a:buFont typeface="+mj-lt"/>
              <a:buAutoNum type="arabicPeriod"/>
            </a:pPr>
            <a:r>
              <a:rPr lang="en-US" sz="2400" dirty="0" smtClean="0">
                <a:solidFill>
                  <a:prstClr val="black"/>
                </a:solidFill>
                <a:latin typeface="Times New Roman" charset="0"/>
                <a:ea typeface="Times New Roman" charset="0"/>
                <a:cs typeface="Times New Roman" charset="0"/>
              </a:rPr>
              <a:t>International </a:t>
            </a:r>
            <a:r>
              <a:rPr lang="en-US" sz="2400" dirty="0">
                <a:solidFill>
                  <a:prstClr val="black"/>
                </a:solidFill>
                <a:latin typeface="Times New Roman" charset="0"/>
                <a:ea typeface="Times New Roman" charset="0"/>
                <a:cs typeface="Times New Roman" charset="0"/>
              </a:rPr>
              <a:t>Conference On New Plant Breeding Molecular Technologies –Technology Development And Regulation” held on October 9, 2014 and October 10, 2014 in Hotel Le Meriden, Jaipur</a:t>
            </a:r>
            <a:r>
              <a:rPr lang="en-US" sz="2400" dirty="0" smtClean="0">
                <a:solidFill>
                  <a:prstClr val="black"/>
                </a:solidFill>
                <a:latin typeface="Times New Roman" charset="0"/>
                <a:ea typeface="Times New Roman" charset="0"/>
                <a:cs typeface="Times New Roman" charset="0"/>
              </a:rPr>
              <a:t>.</a:t>
            </a:r>
          </a:p>
          <a:p>
            <a:pPr marL="457200" indent="-457200" algn="just">
              <a:buFont typeface="+mj-lt"/>
              <a:buAutoNum type="arabicPeriod"/>
            </a:pPr>
            <a:endParaRPr lang="en-US" sz="2400" dirty="0">
              <a:solidFill>
                <a:prstClr val="black"/>
              </a:solidFill>
              <a:latin typeface="Times New Roman" charset="0"/>
              <a:ea typeface="Times New Roman" charset="0"/>
              <a:cs typeface="Times New Roman" charset="0"/>
            </a:endParaRPr>
          </a:p>
          <a:p>
            <a:pPr marL="457200" indent="-457200" algn="just">
              <a:buFont typeface="+mj-lt"/>
              <a:buAutoNum type="arabicPeriod"/>
            </a:pPr>
            <a:r>
              <a:rPr lang="en-IN" sz="2400" dirty="0" smtClean="0">
                <a:solidFill>
                  <a:prstClr val="black"/>
                </a:solidFill>
                <a:latin typeface="Times New Roman" charset="0"/>
                <a:ea typeface="Times New Roman" charset="0"/>
                <a:cs typeface="Times New Roman" charset="0"/>
              </a:rPr>
              <a:t>DBT sponsored panel  </a:t>
            </a:r>
            <a:r>
              <a:rPr lang="en-IN" sz="2400" dirty="0">
                <a:solidFill>
                  <a:prstClr val="black"/>
                </a:solidFill>
                <a:latin typeface="Times New Roman" charset="0"/>
                <a:ea typeface="Times New Roman" charset="0"/>
                <a:cs typeface="Times New Roman" charset="0"/>
              </a:rPr>
              <a:t>panel </a:t>
            </a:r>
            <a:r>
              <a:rPr lang="en-IN" sz="2400" dirty="0" smtClean="0">
                <a:solidFill>
                  <a:prstClr val="black"/>
                </a:solidFill>
                <a:latin typeface="Times New Roman" charset="0"/>
                <a:ea typeface="Times New Roman" charset="0"/>
                <a:cs typeface="Times New Roman" charset="0"/>
              </a:rPr>
              <a:t> </a:t>
            </a:r>
            <a:r>
              <a:rPr lang="en-IN" sz="2400" dirty="0">
                <a:solidFill>
                  <a:prstClr val="black"/>
                </a:solidFill>
                <a:latin typeface="Times New Roman" charset="0"/>
                <a:ea typeface="Times New Roman" charset="0"/>
                <a:cs typeface="Times New Roman" charset="0"/>
              </a:rPr>
              <a:t>on “Panel for Genome </a:t>
            </a:r>
            <a:r>
              <a:rPr lang="en-IN" sz="2400" dirty="0" smtClean="0">
                <a:solidFill>
                  <a:prstClr val="black"/>
                </a:solidFill>
                <a:latin typeface="Times New Roman" charset="0"/>
                <a:ea typeface="Times New Roman" charset="0"/>
                <a:cs typeface="Times New Roman" charset="0"/>
              </a:rPr>
              <a:t>Editing </a:t>
            </a:r>
            <a:r>
              <a:rPr lang="en-IN" sz="2400" dirty="0">
                <a:solidFill>
                  <a:prstClr val="black"/>
                </a:solidFill>
                <a:latin typeface="Times New Roman" charset="0"/>
                <a:ea typeface="Times New Roman" charset="0"/>
                <a:cs typeface="Times New Roman" charset="0"/>
              </a:rPr>
              <a:t>“ </a:t>
            </a:r>
            <a:r>
              <a:rPr lang="en-IN" sz="2400" dirty="0" smtClean="0">
                <a:solidFill>
                  <a:prstClr val="black"/>
                </a:solidFill>
                <a:latin typeface="Times New Roman" charset="0"/>
                <a:ea typeface="Times New Roman" charset="0"/>
                <a:cs typeface="Times New Roman" charset="0"/>
              </a:rPr>
              <a:t> at Indian </a:t>
            </a:r>
            <a:r>
              <a:rPr lang="en-IN" sz="2400" dirty="0">
                <a:solidFill>
                  <a:prstClr val="black"/>
                </a:solidFill>
                <a:latin typeface="Times New Roman" charset="0"/>
                <a:ea typeface="Times New Roman" charset="0"/>
                <a:cs typeface="Times New Roman" charset="0"/>
              </a:rPr>
              <a:t>Science Congress  </a:t>
            </a:r>
            <a:r>
              <a:rPr lang="en-IN" sz="2400" dirty="0" smtClean="0">
                <a:solidFill>
                  <a:prstClr val="black"/>
                </a:solidFill>
                <a:latin typeface="Times New Roman" charset="0"/>
                <a:ea typeface="Times New Roman" charset="0"/>
                <a:cs typeface="Times New Roman" charset="0"/>
              </a:rPr>
              <a:t>at </a:t>
            </a:r>
            <a:r>
              <a:rPr lang="en-IN" sz="2400" dirty="0" err="1" smtClean="0">
                <a:solidFill>
                  <a:prstClr val="black"/>
                </a:solidFill>
                <a:latin typeface="Times New Roman" charset="0"/>
                <a:ea typeface="Times New Roman" charset="0"/>
                <a:cs typeface="Times New Roman" charset="0"/>
              </a:rPr>
              <a:t>Tirupati</a:t>
            </a:r>
            <a:r>
              <a:rPr lang="en-IN" sz="2400" dirty="0" smtClean="0">
                <a:solidFill>
                  <a:prstClr val="black"/>
                </a:solidFill>
                <a:latin typeface="Times New Roman" charset="0"/>
                <a:ea typeface="Times New Roman" charset="0"/>
                <a:cs typeface="Times New Roman" charset="0"/>
              </a:rPr>
              <a:t> on 6</a:t>
            </a:r>
            <a:r>
              <a:rPr lang="en-IN" sz="2400" baseline="30000" dirty="0" smtClean="0">
                <a:solidFill>
                  <a:prstClr val="black"/>
                </a:solidFill>
                <a:latin typeface="Times New Roman" charset="0"/>
                <a:ea typeface="Times New Roman" charset="0"/>
                <a:cs typeface="Times New Roman" charset="0"/>
              </a:rPr>
              <a:t>th</a:t>
            </a:r>
            <a:r>
              <a:rPr lang="en-IN" sz="2400" dirty="0" smtClean="0">
                <a:solidFill>
                  <a:prstClr val="black"/>
                </a:solidFill>
                <a:latin typeface="Times New Roman" charset="0"/>
                <a:ea typeface="Times New Roman" charset="0"/>
                <a:cs typeface="Times New Roman" charset="0"/>
              </a:rPr>
              <a:t> January 2016</a:t>
            </a:r>
          </a:p>
          <a:p>
            <a:pPr marL="457200" indent="-457200" algn="just">
              <a:buFont typeface="+mj-lt"/>
              <a:buAutoNum type="arabicPeriod"/>
            </a:pPr>
            <a:endParaRPr lang="en-IN" sz="2400" dirty="0" smtClean="0">
              <a:solidFill>
                <a:prstClr val="black"/>
              </a:solidFill>
              <a:latin typeface="Times New Roman" charset="0"/>
              <a:ea typeface="Times New Roman" charset="0"/>
              <a:cs typeface="Times New Roman" charset="0"/>
            </a:endParaRPr>
          </a:p>
          <a:p>
            <a:pPr marL="457200" indent="-457200" algn="just">
              <a:buFont typeface="+mj-lt"/>
              <a:buAutoNum type="arabicPeriod"/>
            </a:pPr>
            <a:r>
              <a:rPr lang="en-US" sz="2400" dirty="0">
                <a:solidFill>
                  <a:prstClr val="black"/>
                </a:solidFill>
                <a:latin typeface="Times New Roman" charset="0"/>
                <a:ea typeface="Times New Roman" charset="0"/>
                <a:cs typeface="Times New Roman" charset="0"/>
              </a:rPr>
              <a:t>20th ADNAT </a:t>
            </a:r>
            <a:r>
              <a:rPr lang="en-US" sz="2400" dirty="0" smtClean="0">
                <a:solidFill>
                  <a:prstClr val="black"/>
                </a:solidFill>
                <a:latin typeface="Times New Roman" charset="0"/>
                <a:ea typeface="Times New Roman" charset="0"/>
                <a:cs typeface="Times New Roman" charset="0"/>
              </a:rPr>
              <a:t>Convention: International </a:t>
            </a:r>
            <a:r>
              <a:rPr lang="en-US" sz="2400" dirty="0">
                <a:solidFill>
                  <a:prstClr val="black"/>
                </a:solidFill>
                <a:latin typeface="Times New Roman" charset="0"/>
                <a:ea typeface="Times New Roman" charset="0"/>
                <a:cs typeface="Times New Roman" charset="0"/>
              </a:rPr>
              <a:t>Symposium </a:t>
            </a:r>
            <a:r>
              <a:rPr lang="en-US" sz="2400" dirty="0" smtClean="0">
                <a:solidFill>
                  <a:prstClr val="black"/>
                </a:solidFill>
                <a:latin typeface="Times New Roman" charset="0"/>
                <a:ea typeface="Times New Roman" charset="0"/>
                <a:cs typeface="Times New Roman" charset="0"/>
              </a:rPr>
              <a:t>on</a:t>
            </a:r>
            <a:r>
              <a:rPr lang="en-US" sz="2400" dirty="0">
                <a:solidFill>
                  <a:prstClr val="black"/>
                </a:solidFill>
                <a:latin typeface="Times New Roman" charset="0"/>
                <a:ea typeface="Times New Roman" charset="0"/>
                <a:cs typeface="Times New Roman" charset="0"/>
              </a:rPr>
              <a:t> Genome Editing Technologies and their Applications in Biology, Medicine and Agriculture </a:t>
            </a:r>
            <a:r>
              <a:rPr lang="en-US" sz="2400" dirty="0" smtClean="0">
                <a:solidFill>
                  <a:prstClr val="black"/>
                </a:solidFill>
                <a:latin typeface="Times New Roman" charset="0"/>
                <a:ea typeface="Times New Roman" charset="0"/>
                <a:cs typeface="Times New Roman" charset="0"/>
              </a:rPr>
              <a:t> with a talk on “</a:t>
            </a:r>
            <a:r>
              <a:rPr lang="en-IN" sz="2400" dirty="0" smtClean="0">
                <a:solidFill>
                  <a:prstClr val="black"/>
                </a:solidFill>
                <a:latin typeface="Times New Roman" charset="0"/>
                <a:ea typeface="Times New Roman" charset="0"/>
                <a:cs typeface="Times New Roman" charset="0"/>
              </a:rPr>
              <a:t>Evolving  </a:t>
            </a:r>
            <a:r>
              <a:rPr lang="en-IN" sz="2400" dirty="0">
                <a:solidFill>
                  <a:prstClr val="black"/>
                </a:solidFill>
                <a:latin typeface="Times New Roman" charset="0"/>
                <a:ea typeface="Times New Roman" charset="0"/>
                <a:cs typeface="Times New Roman" charset="0"/>
              </a:rPr>
              <a:t>Indian regulatory  Policy  on Biosafety Assessment for Products Using Genome Editing </a:t>
            </a:r>
            <a:r>
              <a:rPr lang="en-IN" sz="2400" dirty="0" smtClean="0">
                <a:solidFill>
                  <a:prstClr val="black"/>
                </a:solidFill>
                <a:latin typeface="Times New Roman" charset="0"/>
                <a:ea typeface="Times New Roman" charset="0"/>
                <a:cs typeface="Times New Roman" charset="0"/>
              </a:rPr>
              <a:t>Technologies”</a:t>
            </a:r>
            <a:r>
              <a:rPr lang="en-US" sz="2400" dirty="0" smtClean="0">
                <a:solidFill>
                  <a:prstClr val="black"/>
                </a:solidFill>
                <a:latin typeface="Times New Roman" charset="0"/>
                <a:ea typeface="Times New Roman" charset="0"/>
                <a:cs typeface="Times New Roman" charset="0"/>
              </a:rPr>
              <a:t> 16th </a:t>
            </a:r>
            <a:r>
              <a:rPr lang="en-US" sz="2400" dirty="0">
                <a:solidFill>
                  <a:prstClr val="black"/>
                </a:solidFill>
                <a:latin typeface="Times New Roman" charset="0"/>
                <a:ea typeface="Times New Roman" charset="0"/>
                <a:cs typeface="Times New Roman" charset="0"/>
              </a:rPr>
              <a:t>to 18th February </a:t>
            </a:r>
            <a:r>
              <a:rPr lang="en-US" sz="2400" dirty="0" smtClean="0">
                <a:solidFill>
                  <a:prstClr val="black"/>
                </a:solidFill>
                <a:latin typeface="Times New Roman" charset="0"/>
                <a:ea typeface="Times New Roman" charset="0"/>
                <a:cs typeface="Times New Roman" charset="0"/>
              </a:rPr>
              <a:t>2017</a:t>
            </a:r>
          </a:p>
          <a:p>
            <a:pPr marL="457200" indent="-457200" algn="just">
              <a:buFont typeface="+mj-lt"/>
              <a:buAutoNum type="arabicPeriod"/>
            </a:pPr>
            <a:endParaRPr lang="en-US" sz="2400" dirty="0" smtClean="0">
              <a:solidFill>
                <a:prstClr val="black"/>
              </a:solidFill>
              <a:latin typeface="Times New Roman" charset="0"/>
              <a:ea typeface="Times New Roman" charset="0"/>
              <a:cs typeface="Times New Roman" charset="0"/>
            </a:endParaRPr>
          </a:p>
          <a:p>
            <a:pPr marL="457200" indent="-457200" algn="just">
              <a:buFont typeface="+mj-lt"/>
              <a:buAutoNum type="arabicPeriod"/>
            </a:pPr>
            <a:r>
              <a:rPr lang="en-US" sz="2400" dirty="0" smtClean="0">
                <a:solidFill>
                  <a:srgbClr val="C00000"/>
                </a:solidFill>
                <a:latin typeface="Times New Roman" charset="0"/>
                <a:ea typeface="Times New Roman" charset="0"/>
                <a:cs typeface="Times New Roman" charset="0"/>
              </a:rPr>
              <a:t>ICMR-INSERM-DBT Symposium On " Ethical And Scientific Issues Of Gene Editing Using Crispr-cas9 Technology on April 27th, 2017 at NII, New Delhi</a:t>
            </a:r>
          </a:p>
          <a:p>
            <a:pPr marL="457200" indent="-457200" algn="just">
              <a:buFont typeface="+mj-lt"/>
              <a:buAutoNum type="arabicPeriod"/>
            </a:pPr>
            <a:endParaRPr lang="en-US" sz="2400" dirty="0" smtClean="0">
              <a:solidFill>
                <a:prstClr val="black"/>
              </a:solidFill>
              <a:latin typeface="Times New Roman" charset="0"/>
              <a:ea typeface="Times New Roman" charset="0"/>
              <a:cs typeface="Times New Roman" charset="0"/>
            </a:endParaRPr>
          </a:p>
        </p:txBody>
      </p:sp>
      <p:sp>
        <p:nvSpPr>
          <p:cNvPr id="3" name="TextBox 2"/>
          <p:cNvSpPr txBox="1"/>
          <p:nvPr/>
        </p:nvSpPr>
        <p:spPr>
          <a:xfrm>
            <a:off x="191386" y="0"/>
            <a:ext cx="11811043" cy="954107"/>
          </a:xfrm>
          <a:prstGeom prst="rect">
            <a:avLst/>
          </a:prstGeom>
          <a:noFill/>
        </p:spPr>
        <p:txBody>
          <a:bodyPr wrap="square" rtlCol="0">
            <a:spAutoFit/>
          </a:bodyPr>
          <a:lstStyle/>
          <a:p>
            <a:pPr algn="ctr"/>
            <a:r>
              <a:rPr lang="en-US" sz="2800" b="1" dirty="0" smtClean="0">
                <a:solidFill>
                  <a:srgbClr val="7030A0"/>
                </a:solidFill>
                <a:latin typeface="Times New Roman" charset="0"/>
                <a:ea typeface="Times New Roman" charset="0"/>
                <a:cs typeface="Times New Roman" charset="0"/>
              </a:rPr>
              <a:t>The Generic regulatory policy proposed was presented in various National and international  meetings. with wider acceptance</a:t>
            </a:r>
            <a:endParaRPr lang="en-US" sz="2800" b="1" dirty="0">
              <a:solidFill>
                <a:srgbClr val="7030A0"/>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6493311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355</TotalTime>
  <Words>1254</Words>
  <Application>Microsoft Macintosh PowerPoint</Application>
  <PresentationFormat>Widescreen</PresentationFormat>
  <Paragraphs>217</Paragraphs>
  <Slides>18</Slides>
  <Notes>1</Notes>
  <HiddenSlides>0</HiddenSlides>
  <MMClips>0</MMClips>
  <ScaleCrop>false</ScaleCrop>
  <HeadingPairs>
    <vt:vector size="6" baseType="variant">
      <vt:variant>
        <vt:lpstr>Fonts Used</vt:lpstr>
      </vt:variant>
      <vt:variant>
        <vt:i4>7</vt:i4>
      </vt:variant>
      <vt:variant>
        <vt:lpstr>Theme</vt:lpstr>
      </vt:variant>
      <vt:variant>
        <vt:i4>6</vt:i4>
      </vt:variant>
      <vt:variant>
        <vt:lpstr>Slide Titles</vt:lpstr>
      </vt:variant>
      <vt:variant>
        <vt:i4>18</vt:i4>
      </vt:variant>
    </vt:vector>
  </HeadingPairs>
  <TitlesOfParts>
    <vt:vector size="31" baseType="lpstr">
      <vt:lpstr>Arial</vt:lpstr>
      <vt:lpstr>Calibri</vt:lpstr>
      <vt:lpstr>Calibri Light</vt:lpstr>
      <vt:lpstr>Mangal</vt:lpstr>
      <vt:lpstr>Palatino</vt:lpstr>
      <vt:lpstr>Times New Roman</vt:lpstr>
      <vt:lpstr>Wingdings</vt:lpstr>
      <vt:lpstr>Office Theme</vt:lpstr>
      <vt:lpstr>1_Office Theme</vt:lpstr>
      <vt:lpstr>2_Office Theme</vt:lpstr>
      <vt:lpstr>4_Office Theme</vt:lpstr>
      <vt:lpstr>3_Office Theme</vt:lpstr>
      <vt:lpstr>5_Office Theme</vt:lpstr>
      <vt:lpstr>PowerPoint Presentation</vt:lpstr>
      <vt:lpstr>PowerPoint Presentation</vt:lpstr>
      <vt:lpstr>Implementing Ministries And Statutory Authorities  Under Rules 1989, EPA 1986  And  Drugs And Cosmetics Act, 1940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37</cp:revision>
  <dcterms:created xsi:type="dcterms:W3CDTF">2018-11-19T14:18:35Z</dcterms:created>
  <dcterms:modified xsi:type="dcterms:W3CDTF">2018-11-26T02:08:40Z</dcterms:modified>
</cp:coreProperties>
</file>